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5" r:id="rId4"/>
    <p:sldId id="266" r:id="rId5"/>
    <p:sldId id="268" r:id="rId6"/>
    <p:sldId id="269" r:id="rId7"/>
    <p:sldId id="271" r:id="rId8"/>
    <p:sldId id="275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77" r:id="rId27"/>
    <p:sldId id="278" r:id="rId28"/>
    <p:sldId id="289" r:id="rId29"/>
    <p:sldId id="291" r:id="rId30"/>
    <p:sldId id="293" r:id="rId31"/>
    <p:sldId id="276" r:id="rId32"/>
    <p:sldId id="257" r:id="rId33"/>
    <p:sldId id="258" r:id="rId34"/>
    <p:sldId id="259" r:id="rId35"/>
    <p:sldId id="260" r:id="rId36"/>
    <p:sldId id="261" r:id="rId37"/>
    <p:sldId id="262" r:id="rId38"/>
    <p:sldId id="273" r:id="rId39"/>
    <p:sldId id="274" r:id="rId40"/>
    <p:sldId id="301" r:id="rId41"/>
    <p:sldId id="302" r:id="rId42"/>
    <p:sldId id="303" r:id="rId43"/>
    <p:sldId id="304" r:id="rId44"/>
    <p:sldId id="307" r:id="rId45"/>
    <p:sldId id="308" r:id="rId46"/>
    <p:sldId id="305" r:id="rId47"/>
    <p:sldId id="309" r:id="rId48"/>
    <p:sldId id="311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8" r:id="rId66"/>
    <p:sldId id="327" r:id="rId67"/>
    <p:sldId id="329" r:id="rId68"/>
    <p:sldId id="330" r:id="rId69"/>
    <p:sldId id="331" r:id="rId70"/>
    <p:sldId id="332" r:id="rId71"/>
    <p:sldId id="357" r:id="rId72"/>
    <p:sldId id="333" r:id="rId73"/>
    <p:sldId id="338" r:id="rId74"/>
    <p:sldId id="335" r:id="rId75"/>
    <p:sldId id="339" r:id="rId76"/>
    <p:sldId id="343" r:id="rId77"/>
    <p:sldId id="341" r:id="rId78"/>
    <p:sldId id="342" r:id="rId79"/>
    <p:sldId id="336" r:id="rId80"/>
    <p:sldId id="337" r:id="rId81"/>
    <p:sldId id="350" r:id="rId82"/>
    <p:sldId id="351" r:id="rId83"/>
    <p:sldId id="352" r:id="rId84"/>
    <p:sldId id="353" r:id="rId85"/>
    <p:sldId id="354" r:id="rId86"/>
    <p:sldId id="355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6A614-D0FF-4F99-8AE5-F084B1BF5128}" v="22" dt="2021-01-20T05:22:48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E7811-81E0-4590-8B43-24A55EE44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C89699-16BA-41DD-AEDE-942DB26F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24295-7771-4F38-A253-06DC5E67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55480-2D1C-444C-A479-46F54FD6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693A4-7A10-4D8E-88C6-01A79960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8C1E0-8FB5-4B45-B230-308B9860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91AAB1-7270-478E-B7AF-E34B3E84F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D6B89-6EE5-4BAC-8687-00C1499B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BADA5-9D47-4E7F-871B-E23C61E2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476B3-B10D-486C-9490-73E89ECF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6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6594BE-E88F-4D2B-8595-085451979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FE0743-2E8C-4673-92EB-22FF07194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90D5E-91FA-454F-ADC4-A7459BCA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D7EB3-85F0-4888-85A8-BC8BF842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F9EE-0EBC-4853-8AB5-2EE263FF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4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F3E46-7F1F-4839-A46A-5AB31EBE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64DC2-345D-4709-B573-A042BA4E9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354E0-B9EA-4AD9-957F-6029C13A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0D4DB-D8DA-4160-8D52-AA91445F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3E7CE-041F-494C-9996-A9372263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0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5047F-3070-40C6-8A45-BDF31C86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659A5-8C47-4885-98CC-B1B98233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8CF95-E292-44F0-9055-246F9335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30B2C-16F7-4595-AB46-CC8F02E1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1356A-E8C9-4F62-B0F0-71A7BF8C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3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C43A-7207-46D1-A9A4-596BEB2B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F3AB6-9027-4600-B4DB-471C95324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AE1DD6-8724-48F6-9582-2CB0EB677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F0F2A8-F0D7-4782-A98B-EFDB8F85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1D18E-EA73-4CEB-B31F-84EB1A40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278B70-5FDE-4286-A247-367C4B9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39FAC-BD39-42BF-929F-6F53FCCA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6E94CB-6243-44E8-8786-668DFEBD3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E3F89A-2477-4982-9A8F-771A7681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10B5A7-D962-436B-958E-7AB031D60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D07131-3973-4288-8EB2-599022F6A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BD1A8E-05B1-4388-94E0-47BC1FC1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32E312-4CBA-4AA7-9DF4-DAD37298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451DB-549F-492A-A36B-5D1E22D3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9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F022E-3BCE-4747-BA43-D4BAA264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A156B-38D0-4680-951A-9361C793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4F18E5-05A4-4A6A-B0EC-4B4AD3DD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ED399-B0BE-4EDD-BF1B-F1B4D1D4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3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36E2B8-EDE7-407D-81B7-B5E7CE1B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8F9761-D2CB-4834-855E-720E57BA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651FF-79BD-484E-ACD9-CC74052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7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C8882-DA78-4505-A063-4337F19C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1929E-931A-4E09-AB64-C5F47F10C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9E8524-BDF7-486B-A8CA-70E3A5F36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E3F1E-C914-4C7F-AB3B-313B5DE5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84227-E388-4B1F-A797-89C6D27E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8A719C-B8E3-458E-99EB-B18F7F67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9E38A-9E57-4E36-8304-2CB829E4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49581E-612D-4900-80CA-E609A9B8F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B515E-CA19-444D-A0A5-EAB983517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7A36F2-582E-4492-B676-1EB3F3A6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1171E-452C-486E-9240-87CC8C14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3907B-0048-406B-87CC-5B8EEF5E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552E1-FCC4-4FEC-A46A-8A628081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5757B5-CDF6-46E7-B270-9D2E034C6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8CA06-5815-4A12-82F8-154B57676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76D84-0C8C-4ACA-8DA4-708685644AB1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788F3-F490-4383-844B-CD9D7D08B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F885ED-A603-40EF-B455-FB92FF168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70EBC-7D6F-40E4-AFEB-616D06CBC8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1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ccomz@192.168.0.101" TargetMode="External"/><Relationship Id="rId2" Type="http://schemas.openxmlformats.org/officeDocument/2006/relationships/hyperlink" Target="mailto:sccomz@scz.tplinkdns.co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01.cluster:8080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cheerupdi/bffb331447abc78934ad5a40feb83f16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EBBCC-FBC9-4BCB-BC5B-354170913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</a:t>
            </a:r>
            <a:r>
              <a:rPr lang="ko-KR" altLang="en-US" dirty="0"/>
              <a:t>개발환경 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558043-C875-4BA1-A609-9DB53A3A1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1027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OpenJDK: java 1.8</a:t>
            </a:r>
          </a:p>
          <a:p>
            <a:r>
              <a:rPr lang="en-US" altLang="ko-KR" dirty="0"/>
              <a:t>Git: git </a:t>
            </a:r>
            <a:r>
              <a:rPr lang="ko-KR" altLang="en-US" dirty="0"/>
              <a:t>명령어</a:t>
            </a:r>
            <a:endParaRPr lang="en-US" altLang="ko-KR" dirty="0"/>
          </a:p>
          <a:p>
            <a:r>
              <a:rPr lang="en-US" altLang="ko-KR" dirty="0"/>
              <a:t>maven: build </a:t>
            </a:r>
            <a:r>
              <a:rPr lang="ko-KR" altLang="en-US" dirty="0"/>
              <a:t>명령어</a:t>
            </a:r>
            <a:endParaRPr lang="en-US" altLang="ko-KR" dirty="0"/>
          </a:p>
          <a:p>
            <a:r>
              <a:rPr lang="en-US" altLang="ko-KR" dirty="0"/>
              <a:t>IntelliJ: Java </a:t>
            </a:r>
            <a:r>
              <a:rPr lang="ko-KR" altLang="en-US" dirty="0"/>
              <a:t>개발 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en-US" altLang="ko-KR" dirty="0"/>
              <a:t>Firefox </a:t>
            </a:r>
            <a:r>
              <a:rPr lang="en-US" altLang="ko-KR" dirty="0" err="1"/>
              <a:t>WebBrower</a:t>
            </a:r>
            <a:r>
              <a:rPr lang="en-US" altLang="ko-KR" dirty="0"/>
              <a:t>: proxy</a:t>
            </a:r>
            <a:r>
              <a:rPr lang="ko-KR" altLang="en-US" dirty="0"/>
              <a:t>를 통한 </a:t>
            </a:r>
            <a:r>
              <a:rPr lang="en-US" altLang="ko-KR" dirty="0" err="1"/>
              <a:t>nifi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 err="1"/>
              <a:t>nifi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r>
              <a:rPr lang="en-US" altLang="ko-KR" dirty="0"/>
              <a:t>: </a:t>
            </a:r>
            <a:r>
              <a:rPr lang="ko-KR" altLang="en-US" dirty="0"/>
              <a:t>홈페이지의 소스 </a:t>
            </a:r>
            <a:r>
              <a:rPr lang="en-US" altLang="ko-KR" dirty="0"/>
              <a:t>release vs git </a:t>
            </a:r>
            <a:r>
              <a:rPr lang="ko-KR" altLang="en-US" dirty="0"/>
              <a:t>최신 버전</a:t>
            </a:r>
            <a:endParaRPr lang="en-US" altLang="ko-KR" dirty="0"/>
          </a:p>
          <a:p>
            <a:r>
              <a:rPr lang="en-US" altLang="ko-KR" dirty="0"/>
              <a:t>Hive </a:t>
            </a:r>
            <a:r>
              <a:rPr lang="ko-KR" altLang="en-US" dirty="0"/>
              <a:t>접속 설정</a:t>
            </a:r>
            <a:endParaRPr lang="en-US" altLang="ko-KR" dirty="0"/>
          </a:p>
          <a:p>
            <a:r>
              <a:rPr lang="en-US" altLang="ko-KR" dirty="0"/>
              <a:t>Make Custom </a:t>
            </a:r>
            <a:r>
              <a:rPr lang="en-US" altLang="ko-KR" dirty="0" err="1"/>
              <a:t>NiFi</a:t>
            </a:r>
            <a:r>
              <a:rPr lang="en-US" altLang="ko-KR" dirty="0"/>
              <a:t> Processor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90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AA644E-3207-4981-B4B3-67A63D78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0"/>
            <a:ext cx="12192000" cy="651125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010040-26E1-4632-9711-0F194E1FFC01}"/>
              </a:ext>
            </a:extLst>
          </p:cNvPr>
          <p:cNvSpPr/>
          <p:nvPr/>
        </p:nvSpPr>
        <p:spPr>
          <a:xfrm>
            <a:off x="1784197" y="542686"/>
            <a:ext cx="1527715" cy="27135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4080DE-1DCB-4122-AED3-CE30AE78A81F}"/>
              </a:ext>
            </a:extLst>
          </p:cNvPr>
          <p:cNvSpPr/>
          <p:nvPr/>
        </p:nvSpPr>
        <p:spPr>
          <a:xfrm>
            <a:off x="7705494" y="5917573"/>
            <a:ext cx="2018369" cy="41631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9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614122-49CC-48FF-A529-D172DDE8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03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426847-3CD1-4856-9E44-D51AEC4E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CC5999-CAA6-4911-B74E-2CD02EAE9DA6}"/>
              </a:ext>
            </a:extLst>
          </p:cNvPr>
          <p:cNvSpPr/>
          <p:nvPr/>
        </p:nvSpPr>
        <p:spPr>
          <a:xfrm>
            <a:off x="3702207" y="4865720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EBC4E8-E971-4E78-9CA4-F0EA29FA60F1}"/>
              </a:ext>
            </a:extLst>
          </p:cNvPr>
          <p:cNvSpPr/>
          <p:nvPr/>
        </p:nvSpPr>
        <p:spPr>
          <a:xfrm>
            <a:off x="8987881" y="4884385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3FBC99-924B-403E-9643-6AE34178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0" y="1760249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7B3AEF-B95C-48B8-8D4D-68B72D45FA46}"/>
              </a:ext>
            </a:extLst>
          </p:cNvPr>
          <p:cNvSpPr/>
          <p:nvPr/>
        </p:nvSpPr>
        <p:spPr>
          <a:xfrm>
            <a:off x="3691056" y="5032985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2EC67D-9B6B-4E02-AFC5-53B13F59C39D}"/>
              </a:ext>
            </a:extLst>
          </p:cNvPr>
          <p:cNvSpPr/>
          <p:nvPr/>
        </p:nvSpPr>
        <p:spPr>
          <a:xfrm>
            <a:off x="1081668" y="2981161"/>
            <a:ext cx="1371600" cy="34190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66BDE9-F686-480D-ACE2-1D3DD2A97C23}"/>
              </a:ext>
            </a:extLst>
          </p:cNvPr>
          <p:cNvSpPr/>
          <p:nvPr/>
        </p:nvSpPr>
        <p:spPr>
          <a:xfrm>
            <a:off x="1182030" y="4261469"/>
            <a:ext cx="2141033" cy="17671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273D9F-4EFF-4326-856F-848CE103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0249"/>
            <a:ext cx="4435224" cy="362743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7CE64A-8A7D-45ED-A75D-C474AAF99C58}"/>
              </a:ext>
            </a:extLst>
          </p:cNvPr>
          <p:cNvSpPr/>
          <p:nvPr/>
        </p:nvSpPr>
        <p:spPr>
          <a:xfrm>
            <a:off x="8961866" y="5032985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7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37591F-1955-436F-AC05-B181236C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30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667105-85C4-498D-BC97-F0C5DFA9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593CF9-0048-40A1-8B98-32B7A562C27B}"/>
              </a:ext>
            </a:extLst>
          </p:cNvPr>
          <p:cNvSpPr/>
          <p:nvPr/>
        </p:nvSpPr>
        <p:spPr>
          <a:xfrm>
            <a:off x="3520071" y="4876868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FBC7C0-41EA-4C28-A7E4-757ABE84D969}"/>
              </a:ext>
            </a:extLst>
          </p:cNvPr>
          <p:cNvSpPr/>
          <p:nvPr/>
        </p:nvSpPr>
        <p:spPr>
          <a:xfrm>
            <a:off x="9006471" y="4876868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3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D5383C-D686-4024-9C5D-8D2C6DC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52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E202DE-F5D7-4994-B787-206A7110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51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C130C4-9327-4DAF-AD63-5E2D512E8367}"/>
              </a:ext>
            </a:extLst>
          </p:cNvPr>
          <p:cNvSpPr/>
          <p:nvPr/>
        </p:nvSpPr>
        <p:spPr>
          <a:xfrm>
            <a:off x="3709642" y="4876868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59CBF8-E013-4EB3-9B4E-415B84AFA42E}"/>
              </a:ext>
            </a:extLst>
          </p:cNvPr>
          <p:cNvSpPr/>
          <p:nvPr/>
        </p:nvSpPr>
        <p:spPr>
          <a:xfrm>
            <a:off x="9162588" y="4876868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0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FF9E41-7DAD-4A7E-8C19-4CA0D523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9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342E84-265D-499B-9D8F-637B1763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68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DA78A0-2417-47A0-B00E-09DFAA685A4C}"/>
              </a:ext>
            </a:extLst>
          </p:cNvPr>
          <p:cNvSpPr/>
          <p:nvPr/>
        </p:nvSpPr>
        <p:spPr>
          <a:xfrm>
            <a:off x="3386256" y="4865717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C882EF-A794-48D5-BD84-0EF09646D690}"/>
              </a:ext>
            </a:extLst>
          </p:cNvPr>
          <p:cNvSpPr/>
          <p:nvPr/>
        </p:nvSpPr>
        <p:spPr>
          <a:xfrm>
            <a:off x="8872656" y="4923117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8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68B38E-28DB-4FBE-A3E9-AF51156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4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87577D-2A1D-45D6-AC16-22030108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51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E6FF95-7DA4-477E-B824-E94CD9291001}"/>
              </a:ext>
            </a:extLst>
          </p:cNvPr>
          <p:cNvSpPr/>
          <p:nvPr/>
        </p:nvSpPr>
        <p:spPr>
          <a:xfrm>
            <a:off x="3720793" y="4854566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22E4EE-B9AD-4379-BEE1-61197C6D4A07}"/>
              </a:ext>
            </a:extLst>
          </p:cNvPr>
          <p:cNvSpPr/>
          <p:nvPr/>
        </p:nvSpPr>
        <p:spPr>
          <a:xfrm>
            <a:off x="9151437" y="4854566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2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3E508D-E3EA-460C-AA91-288CF503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25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8EC12C-38F5-4E06-B6F9-E5CB4E65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93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89C7F16-33F4-466C-9EDA-1B047B316D91}"/>
              </a:ext>
            </a:extLst>
          </p:cNvPr>
          <p:cNvSpPr/>
          <p:nvPr/>
        </p:nvSpPr>
        <p:spPr>
          <a:xfrm>
            <a:off x="3921515" y="4865716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DB69A-6658-4650-A554-D8EA5EFA64FA}"/>
              </a:ext>
            </a:extLst>
          </p:cNvPr>
          <p:cNvSpPr/>
          <p:nvPr/>
        </p:nvSpPr>
        <p:spPr>
          <a:xfrm>
            <a:off x="9117984" y="4865716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4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7F9B42-581D-47A6-9876-5A8E8E53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5" y="1615283"/>
            <a:ext cx="4435224" cy="3627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E7E8DC-2A4E-4F45-975C-914A5E54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00" y="1615283"/>
            <a:ext cx="4435224" cy="36274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6E4059-26B8-48C4-AA1D-9FFEFB0F999D}"/>
              </a:ext>
            </a:extLst>
          </p:cNvPr>
          <p:cNvSpPr/>
          <p:nvPr/>
        </p:nvSpPr>
        <p:spPr>
          <a:xfrm>
            <a:off x="9140285" y="4865716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3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F0A80-E4FE-4F91-9D04-E215E5C87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maven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490C7F-9598-4654-8751-F2B888265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maven.apache.org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88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62248-8728-4BAD-8C09-43A3CBEBC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A7BA87-5213-4EEC-BE67-1A601FC31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OpenJDK 1.8 </a:t>
            </a:r>
            <a:r>
              <a:rPr lang="ko-KR" altLang="en-US" dirty="0"/>
              <a:t>버전 설치</a:t>
            </a:r>
          </a:p>
        </p:txBody>
      </p:sp>
    </p:spTree>
    <p:extLst>
      <p:ext uri="{BB962C8B-B14F-4D97-AF65-F5344CB8AC3E}">
        <p14:creationId xmlns:p14="http://schemas.microsoft.com/office/powerpoint/2010/main" val="3475565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55393-71F8-4223-B8C7-EA02CA95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898"/>
            <a:ext cx="12192000" cy="623220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361D87-0FF1-4ECD-BA30-4FD55C0CAFCC}"/>
              </a:ext>
            </a:extLst>
          </p:cNvPr>
          <p:cNvSpPr/>
          <p:nvPr/>
        </p:nvSpPr>
        <p:spPr>
          <a:xfrm>
            <a:off x="2821260" y="676500"/>
            <a:ext cx="1193179" cy="24905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2ED112-F7AB-42F3-9B3D-F10D9F5BEB00}"/>
              </a:ext>
            </a:extLst>
          </p:cNvPr>
          <p:cNvSpPr/>
          <p:nvPr/>
        </p:nvSpPr>
        <p:spPr>
          <a:xfrm>
            <a:off x="197007" y="1129983"/>
            <a:ext cx="1721003" cy="2193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689EFE-1D66-4EB2-B659-2E370EA5BA54}"/>
              </a:ext>
            </a:extLst>
          </p:cNvPr>
          <p:cNvSpPr/>
          <p:nvPr/>
        </p:nvSpPr>
        <p:spPr>
          <a:xfrm>
            <a:off x="3843455" y="5445505"/>
            <a:ext cx="1665247" cy="24905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C47B1-C9F2-450F-91B0-19728055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601735"/>
            <a:ext cx="10729890" cy="565453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7E61BE8-CB4E-4EEA-A73E-4121B01065B9}"/>
              </a:ext>
            </a:extLst>
          </p:cNvPr>
          <p:cNvSpPr/>
          <p:nvPr/>
        </p:nvSpPr>
        <p:spPr>
          <a:xfrm>
            <a:off x="2609387" y="1133700"/>
            <a:ext cx="1929159" cy="31595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6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9AAFA-AFC5-4028-ADC9-2B5C69B7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" y="384546"/>
            <a:ext cx="7491109" cy="6088908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73C9BF29-17BF-4289-8361-09CCB7611152}"/>
              </a:ext>
            </a:extLst>
          </p:cNvPr>
          <p:cNvSpPr txBox="1">
            <a:spLocks/>
          </p:cNvSpPr>
          <p:nvPr/>
        </p:nvSpPr>
        <p:spPr>
          <a:xfrm>
            <a:off x="1457093" y="4622375"/>
            <a:ext cx="10987668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나눔고딕"/>
              </a:rPr>
              <a:t>마우스로만 환경 변수 창 띄우기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Windows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설정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시스템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정보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시스템 정보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고급 시스템 설정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고딕"/>
              </a:rPr>
              <a:t>-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고딕"/>
              </a:rPr>
              <a:t>환경 변수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770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417601-E285-4923-9600-3416755E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285" y="602188"/>
            <a:ext cx="6050804" cy="59212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BB86D5-B465-4725-9C35-AE526792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7" y="754148"/>
            <a:ext cx="4671465" cy="534970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DD5C76-E5FE-4E98-8781-E63F86448D74}"/>
              </a:ext>
            </a:extLst>
          </p:cNvPr>
          <p:cNvSpPr/>
          <p:nvPr/>
        </p:nvSpPr>
        <p:spPr>
          <a:xfrm>
            <a:off x="3512634" y="5036626"/>
            <a:ext cx="1661532" cy="36056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310F23C-FD37-491A-9E5B-C695EBC97CD5}"/>
              </a:ext>
            </a:extLst>
          </p:cNvPr>
          <p:cNvSpPr/>
          <p:nvPr/>
        </p:nvSpPr>
        <p:spPr>
          <a:xfrm>
            <a:off x="5973335" y="4073904"/>
            <a:ext cx="4218879" cy="23046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A0D6832-E28E-49E3-8D28-6E10AB0BF49C}"/>
              </a:ext>
            </a:extLst>
          </p:cNvPr>
          <p:cNvSpPr txBox="1">
            <a:spLocks/>
          </p:cNvSpPr>
          <p:nvPr/>
        </p:nvSpPr>
        <p:spPr>
          <a:xfrm>
            <a:off x="6096000" y="4622375"/>
            <a:ext cx="5446924" cy="165576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참고</a:t>
            </a:r>
            <a:r>
              <a:rPr lang="en-US" altLang="ko-KR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) m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aven </a:t>
            </a:r>
            <a:r>
              <a:rPr lang="ko-KR" altLang="en-US" sz="2000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버전별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환경변수</a:t>
            </a:r>
            <a:endParaRPr lang="en-US" altLang="ko-KR" sz="2000" b="1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MAVEN_HOME: version1</a:t>
            </a:r>
          </a:p>
          <a:p>
            <a:r>
              <a:rPr lang="en-US" altLang="ko-KR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M2_HOME: version2</a:t>
            </a:r>
          </a:p>
          <a:p>
            <a:r>
              <a:rPr lang="en-US" altLang="ko-KR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M3_HOME: version3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2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318007-D7D5-4C4F-9864-A2F0E41F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06" y="898941"/>
            <a:ext cx="5159187" cy="50601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B11026-3019-406F-9842-EEACAE11786D}"/>
              </a:ext>
            </a:extLst>
          </p:cNvPr>
          <p:cNvSpPr/>
          <p:nvPr/>
        </p:nvSpPr>
        <p:spPr>
          <a:xfrm>
            <a:off x="3668751" y="4824752"/>
            <a:ext cx="3969834" cy="26020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8FD58BE-CD10-4EAF-9E3D-1A094AE682AF}"/>
              </a:ext>
            </a:extLst>
          </p:cNvPr>
          <p:cNvSpPr txBox="1">
            <a:spLocks/>
          </p:cNvSpPr>
          <p:nvPr/>
        </p:nvSpPr>
        <p:spPr>
          <a:xfrm>
            <a:off x="792944" y="995255"/>
            <a:ext cx="2723462" cy="7725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Path </a:t>
            </a:r>
            <a:r>
              <a:rPr lang="ko-KR" alt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환경 변수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0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8E2FEE-BF9F-4B02-99FA-DF2E46D9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1868856"/>
            <a:ext cx="8405588" cy="4168501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C65EB0CB-35B7-4C7F-B406-CC22AC739B22}"/>
              </a:ext>
            </a:extLst>
          </p:cNvPr>
          <p:cNvSpPr txBox="1">
            <a:spLocks/>
          </p:cNvSpPr>
          <p:nvPr/>
        </p:nvSpPr>
        <p:spPr>
          <a:xfrm>
            <a:off x="319669" y="602360"/>
            <a:ext cx="11411414" cy="90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maven </a:t>
            </a:r>
            <a:r>
              <a:rPr lang="ko-KR" altLang="en-US" dirty="0"/>
              <a:t>버전 확인</a:t>
            </a:r>
            <a:r>
              <a:rPr lang="en-US" altLang="ko-KR" dirty="0"/>
              <a:t>(in </a:t>
            </a:r>
            <a:r>
              <a:rPr lang="en-US" altLang="ko-KR" dirty="0" err="1"/>
              <a:t>powershell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6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30B2-A042-4E2C-9F79-E204FCC09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ko-KR" altLang="en-US" dirty="0"/>
              <a:t> 소스 받기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477F0-06F1-4272-BA87-7F45D71FB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nifi.apache.org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31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354869-35D3-492A-B40D-EB7322BB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0"/>
            <a:ext cx="12192000" cy="651125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40AE92-7685-4392-94FD-45B2FAB76DAF}"/>
              </a:ext>
            </a:extLst>
          </p:cNvPr>
          <p:cNvSpPr/>
          <p:nvPr/>
        </p:nvSpPr>
        <p:spPr>
          <a:xfrm>
            <a:off x="2810108" y="531534"/>
            <a:ext cx="1025912" cy="36056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515117-F74A-414B-ADDC-EC4FA6E33982}"/>
              </a:ext>
            </a:extLst>
          </p:cNvPr>
          <p:cNvSpPr/>
          <p:nvPr/>
        </p:nvSpPr>
        <p:spPr>
          <a:xfrm>
            <a:off x="4984596" y="1245213"/>
            <a:ext cx="1111404" cy="28250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BDCB70-4BA2-48B5-B5F7-C2372EF5FCAC}"/>
              </a:ext>
            </a:extLst>
          </p:cNvPr>
          <p:cNvSpPr/>
          <p:nvPr/>
        </p:nvSpPr>
        <p:spPr>
          <a:xfrm>
            <a:off x="2531328" y="4256042"/>
            <a:ext cx="1828799" cy="28250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1ABFDF-BF18-4908-A047-88014E86157A}"/>
              </a:ext>
            </a:extLst>
          </p:cNvPr>
          <p:cNvSpPr/>
          <p:nvPr/>
        </p:nvSpPr>
        <p:spPr>
          <a:xfrm>
            <a:off x="2216368" y="6043962"/>
            <a:ext cx="1828799" cy="28250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EF7D25F7-D7BB-4A5D-AF10-0F6C527C23C0}"/>
              </a:ext>
            </a:extLst>
          </p:cNvPr>
          <p:cNvSpPr/>
          <p:nvPr/>
        </p:nvSpPr>
        <p:spPr>
          <a:xfrm>
            <a:off x="1002247" y="4001054"/>
            <a:ext cx="4886960" cy="79248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26894342-29D1-4C46-9942-36339ABCE5EE}"/>
              </a:ext>
            </a:extLst>
          </p:cNvPr>
          <p:cNvSpPr/>
          <p:nvPr/>
        </p:nvSpPr>
        <p:spPr>
          <a:xfrm>
            <a:off x="4236720" y="5953760"/>
            <a:ext cx="1652487" cy="37270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F0D33-DCB3-4507-B732-4D6EDDD1E7FB}"/>
              </a:ext>
            </a:extLst>
          </p:cNvPr>
          <p:cNvSpPr txBox="1"/>
          <p:nvPr/>
        </p:nvSpPr>
        <p:spPr>
          <a:xfrm>
            <a:off x="5984240" y="5953760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1.11.4</a:t>
            </a:r>
            <a:r>
              <a:rPr lang="ko-KR" altLang="en-US" dirty="0"/>
              <a:t> 버전 소스 다운로드 </a:t>
            </a:r>
            <a:r>
              <a:rPr lang="ko-KR" altLang="en-US" dirty="0" err="1"/>
              <a:t>할것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0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073A63-7D04-44F5-A04C-8FE32C26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601735"/>
            <a:ext cx="10729890" cy="565453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B24D89-5A2B-4C6D-A25F-32794B3B50F2}"/>
              </a:ext>
            </a:extLst>
          </p:cNvPr>
          <p:cNvSpPr/>
          <p:nvPr/>
        </p:nvSpPr>
        <p:spPr>
          <a:xfrm>
            <a:off x="2085280" y="1156002"/>
            <a:ext cx="2732047" cy="32710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6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3858-712B-4647-B949-D1CD30A2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etc</a:t>
            </a:r>
            <a:r>
              <a:rPr lang="en-US" altLang="ko-KR" dirty="0"/>
              <a:t>) git</a:t>
            </a:r>
            <a:r>
              <a:rPr lang="ko-KR" altLang="en-US" dirty="0"/>
              <a:t>을 이용한 최신 소스 받기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695C-E9A3-4E61-99F2-B89FE01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371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powershell</a:t>
            </a:r>
            <a:r>
              <a:rPr lang="en-US" altLang="ko-KR" dirty="0"/>
              <a:t> (or 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cd Documents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mkdir</a:t>
            </a:r>
            <a:r>
              <a:rPr lang="en-US" altLang="ko-KR" dirty="0">
                <a:latin typeface="Consolas" panose="020B0609020204030204" pitchFamily="49" charset="0"/>
              </a:rPr>
              <a:t> work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cd work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git config --global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core.longpaths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true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git config --global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core.autocrlf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false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git clone https://gitbox.apache.org/repos/asf/nifi.git</a:t>
            </a:r>
          </a:p>
          <a:p>
            <a:pPr marL="0" indent="0">
              <a:buNone/>
            </a:pP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NOTE. </a:t>
            </a:r>
            <a:r>
              <a:rPr lang="ko-KR" altLang="en-US" dirty="0"/>
              <a:t>최신 버전 트리의 기능 확인용으로만 하고 업무에서는 사용 안함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42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A100C-A789-4D52-B45B-6CB82268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0"/>
            <a:ext cx="12192000" cy="651125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7D0229-82FC-4167-9C46-566324ABC90D}"/>
              </a:ext>
            </a:extLst>
          </p:cNvPr>
          <p:cNvSpPr/>
          <p:nvPr/>
        </p:nvSpPr>
        <p:spPr>
          <a:xfrm>
            <a:off x="4326674" y="4428447"/>
            <a:ext cx="356839" cy="37772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83684BE-4EEE-44CE-995A-C9706D448E38}"/>
              </a:ext>
            </a:extLst>
          </p:cNvPr>
          <p:cNvSpPr/>
          <p:nvPr/>
        </p:nvSpPr>
        <p:spPr>
          <a:xfrm>
            <a:off x="4499517" y="5556538"/>
            <a:ext cx="3150220" cy="87771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6A38AF-DF72-468A-A265-6FFB94F4398D}"/>
              </a:ext>
            </a:extLst>
          </p:cNvPr>
          <p:cNvSpPr/>
          <p:nvPr/>
        </p:nvSpPr>
        <p:spPr>
          <a:xfrm>
            <a:off x="6300439" y="4428446"/>
            <a:ext cx="356839" cy="37772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0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9BE1D-8224-445E-86A8-7B4FB7CB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etc</a:t>
            </a:r>
            <a:r>
              <a:rPr lang="en-US" altLang="ko-KR" dirty="0"/>
              <a:t>) </a:t>
            </a:r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ko-KR" altLang="en-US" dirty="0"/>
              <a:t>명령어로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D7E31-8CD3-4C09-B4B8-3CD325B29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powershell</a:t>
            </a:r>
            <a:r>
              <a:rPr lang="en-US" altLang="ko-KR" dirty="0"/>
              <a:t> (or 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cd </a:t>
            </a:r>
            <a:r>
              <a:rPr lang="en-US" altLang="ko-KR" dirty="0" err="1">
                <a:latin typeface="Consolas" panose="020B0609020204030204" pitchFamily="49" charset="0"/>
              </a:rPr>
              <a:t>Doocuments</a:t>
            </a:r>
            <a:r>
              <a:rPr lang="en-US" altLang="ko-KR" dirty="0">
                <a:latin typeface="Consolas" panose="020B0609020204030204" pitchFamily="49" charset="0"/>
              </a:rPr>
              <a:t>/work/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</a:t>
            </a: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clean install –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DskipTests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→ </a:t>
            </a:r>
            <a:r>
              <a:rPr lang="en-US" altLang="ko-KR" dirty="0" err="1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nifi</a:t>
            </a: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-assembly/target </a:t>
            </a:r>
            <a:r>
              <a:rPr lang="ko-KR" altLang="en-US" dirty="0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디렉토리에 </a:t>
            </a: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tar.gz, zip </a:t>
            </a:r>
            <a:r>
              <a:rPr lang="ko-KR" altLang="en-US" dirty="0">
                <a:solidFill>
                  <a:srgbClr val="333333"/>
                </a:solidFill>
                <a:latin typeface="Consolas" panose="020B0609020204030204" pitchFamily="49" charset="0"/>
                <a:ea typeface="Batang" panose="02030600000101010101" pitchFamily="18" charset="-127"/>
              </a:rPr>
              <a:t>파일이 생성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in case of a NAR bundle change you can build only the particular bundle 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cd Documents/work/</a:t>
            </a:r>
            <a:r>
              <a:rPr lang="en-US" altLang="ko-KR" dirty="0" err="1">
                <a:solidFill>
                  <a:srgbClr val="333333"/>
                </a:solidFill>
                <a:latin typeface="Consolas" panose="020B0609020204030204" pitchFamily="49" charset="0"/>
              </a:rPr>
              <a:t>nifi</a:t>
            </a: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/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nifi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-assembly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clean install -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Ddir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-only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550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57454-22C1-499D-8E88-AB5E65803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IntellJ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EC547A-0792-4321-928C-23EF68EE25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ideaIC-2020.3.1.exe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.- 2021.01.29 </a:t>
            </a:r>
            <a:r>
              <a:rPr lang="ko-KR" altLang="en-US" dirty="0"/>
              <a:t>기준 </a:t>
            </a:r>
            <a:r>
              <a:rPr lang="en-US" altLang="ko-KR" dirty="0"/>
              <a:t>2020.03.2 </a:t>
            </a:r>
            <a:r>
              <a:rPr lang="ko-KR" altLang="en-US" dirty="0"/>
              <a:t>버전 출시로 최신 버전 설치 추천</a:t>
            </a:r>
          </a:p>
        </p:txBody>
      </p:sp>
    </p:spTree>
    <p:extLst>
      <p:ext uri="{BB962C8B-B14F-4D97-AF65-F5344CB8AC3E}">
        <p14:creationId xmlns:p14="http://schemas.microsoft.com/office/powerpoint/2010/main" val="196364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A3DC32-4C82-438B-93F5-7DB5A13F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21" y="1639157"/>
            <a:ext cx="4412362" cy="38027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131389-4EAD-44D5-B693-09B760E9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6812"/>
            <a:ext cx="4427604" cy="36350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27058A-235A-4929-9A29-BC1D73E6F07F}"/>
              </a:ext>
            </a:extLst>
          </p:cNvPr>
          <p:cNvSpPr/>
          <p:nvPr/>
        </p:nvSpPr>
        <p:spPr>
          <a:xfrm>
            <a:off x="4025592" y="5099892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AE4993-4CAA-40FA-AD90-ACDB14A80D65}"/>
              </a:ext>
            </a:extLst>
          </p:cNvPr>
          <p:cNvSpPr/>
          <p:nvPr/>
        </p:nvSpPr>
        <p:spPr>
          <a:xfrm>
            <a:off x="8973016" y="508874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1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463A4-466E-4E70-BB44-F238A03F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74" y="1689531"/>
            <a:ext cx="4427604" cy="3635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245B4B-3FA2-474C-AEB1-E741D2B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530"/>
            <a:ext cx="4427604" cy="363505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DB9B3D-10C0-4AC0-85DE-637AE39758F5}"/>
              </a:ext>
            </a:extLst>
          </p:cNvPr>
          <p:cNvSpPr/>
          <p:nvPr/>
        </p:nvSpPr>
        <p:spPr>
          <a:xfrm>
            <a:off x="3791415" y="4977230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3FA761-B9E2-4F6D-B8D5-6DD6F02D9AE7}"/>
              </a:ext>
            </a:extLst>
          </p:cNvPr>
          <p:cNvSpPr/>
          <p:nvPr/>
        </p:nvSpPr>
        <p:spPr>
          <a:xfrm>
            <a:off x="8973015" y="4971462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673738-22C4-44CB-8049-CDCE4FC85B59}"/>
              </a:ext>
            </a:extLst>
          </p:cNvPr>
          <p:cNvSpPr/>
          <p:nvPr/>
        </p:nvSpPr>
        <p:spPr>
          <a:xfrm>
            <a:off x="2077844" y="2960525"/>
            <a:ext cx="197005" cy="22872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E4EF2B-5522-4147-8E4B-0227F7DDF6A6}"/>
              </a:ext>
            </a:extLst>
          </p:cNvPr>
          <p:cNvSpPr/>
          <p:nvPr/>
        </p:nvSpPr>
        <p:spPr>
          <a:xfrm>
            <a:off x="3338216" y="2960525"/>
            <a:ext cx="197005" cy="22872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45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71BE6F-261F-494F-8242-F8AAA09C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7" y="1611472"/>
            <a:ext cx="4427604" cy="3635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493CB1-19B9-4891-9592-0BA15DCA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1472"/>
            <a:ext cx="4427604" cy="36350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59EAFC-494E-465D-A1E9-6D384D63DC87}"/>
              </a:ext>
            </a:extLst>
          </p:cNvPr>
          <p:cNvSpPr/>
          <p:nvPr/>
        </p:nvSpPr>
        <p:spPr>
          <a:xfrm>
            <a:off x="8987884" y="4885964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76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80FD9D-D471-4128-B229-63EBA3E7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5" y="523289"/>
            <a:ext cx="7628281" cy="59898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27DDF1-144B-429C-8821-D08B6E17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94" y="1220580"/>
            <a:ext cx="4046571" cy="45952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EBA311A-99CD-43DF-B6B1-68ED7CF2C5EE}"/>
              </a:ext>
            </a:extLst>
          </p:cNvPr>
          <p:cNvSpPr/>
          <p:nvPr/>
        </p:nvSpPr>
        <p:spPr>
          <a:xfrm>
            <a:off x="4516244" y="3059219"/>
            <a:ext cx="713677" cy="104442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32109B-BC0A-4F38-9C9B-DFB5DD753F35}"/>
              </a:ext>
            </a:extLst>
          </p:cNvPr>
          <p:cNvSpPr/>
          <p:nvPr/>
        </p:nvSpPr>
        <p:spPr>
          <a:xfrm>
            <a:off x="8776010" y="3581433"/>
            <a:ext cx="1550019" cy="27688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D7EAF9-0890-4E19-A01E-35C36939F94A}"/>
              </a:ext>
            </a:extLst>
          </p:cNvPr>
          <p:cNvSpPr/>
          <p:nvPr/>
        </p:nvSpPr>
        <p:spPr>
          <a:xfrm>
            <a:off x="10326029" y="5354914"/>
            <a:ext cx="713677" cy="46092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9C99F2-8853-45D1-9618-8039C32D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"/>
            <a:ext cx="12192000" cy="683427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CD35331-31DD-4386-B99C-078F6A90DDD7}"/>
              </a:ext>
            </a:extLst>
          </p:cNvPr>
          <p:cNvSpPr/>
          <p:nvPr/>
        </p:nvSpPr>
        <p:spPr>
          <a:xfrm>
            <a:off x="9835377" y="706312"/>
            <a:ext cx="278780" cy="35305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73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1C7748-389A-4884-B971-8A78D619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"/>
            <a:ext cx="12192000" cy="683427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D38A93-F8C6-47F5-970D-29E9BD909751}"/>
              </a:ext>
            </a:extLst>
          </p:cNvPr>
          <p:cNvSpPr/>
          <p:nvPr/>
        </p:nvSpPr>
        <p:spPr>
          <a:xfrm>
            <a:off x="1616927" y="6181562"/>
            <a:ext cx="758283" cy="27499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C27EEB-104A-44D4-8070-9137A583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07" y="0"/>
            <a:ext cx="8595986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D03E81-1D65-4944-8FBE-F0D8DA9249D8}"/>
              </a:ext>
            </a:extLst>
          </p:cNvPr>
          <p:cNvSpPr/>
          <p:nvPr/>
        </p:nvSpPr>
        <p:spPr>
          <a:xfrm>
            <a:off x="3178097" y="1163512"/>
            <a:ext cx="2575932" cy="35305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4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86111F-A2CD-4FE5-9497-7F2D7AEF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07" y="0"/>
            <a:ext cx="8595986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0EAAB6-D40F-4FCE-972A-F87B2A768712}"/>
              </a:ext>
            </a:extLst>
          </p:cNvPr>
          <p:cNvSpPr/>
          <p:nvPr/>
        </p:nvSpPr>
        <p:spPr>
          <a:xfrm>
            <a:off x="3178097" y="1163512"/>
            <a:ext cx="2575932" cy="35305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5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AA237C-40BC-44E5-B21E-A8F5AE28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3" y="1588610"/>
            <a:ext cx="4709568" cy="3680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594A90-8201-4C34-B636-993C8D17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610"/>
            <a:ext cx="4709568" cy="36807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2DFE4A-7076-4319-AFDB-990B13FFA75C}"/>
              </a:ext>
            </a:extLst>
          </p:cNvPr>
          <p:cNvSpPr/>
          <p:nvPr/>
        </p:nvSpPr>
        <p:spPr>
          <a:xfrm>
            <a:off x="3612996" y="489166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20F7A7-7A4D-48A9-B216-23BA16108667}"/>
              </a:ext>
            </a:extLst>
          </p:cNvPr>
          <p:cNvSpPr/>
          <p:nvPr/>
        </p:nvSpPr>
        <p:spPr>
          <a:xfrm>
            <a:off x="9106830" y="489166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96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3B70A-BFED-4AE9-91E2-E49D117F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"/>
            <a:ext cx="12192000" cy="683427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B2D9F3-6442-4590-8845-9525EC82DE9D}"/>
              </a:ext>
            </a:extLst>
          </p:cNvPr>
          <p:cNvSpPr/>
          <p:nvPr/>
        </p:nvSpPr>
        <p:spPr>
          <a:xfrm>
            <a:off x="8575288" y="2011005"/>
            <a:ext cx="702528" cy="29729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45F237-BBD5-425E-8A09-FF92F1AF42A6}"/>
              </a:ext>
            </a:extLst>
          </p:cNvPr>
          <p:cNvSpPr/>
          <p:nvPr/>
        </p:nvSpPr>
        <p:spPr>
          <a:xfrm>
            <a:off x="8575287" y="3075947"/>
            <a:ext cx="702528" cy="29729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49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BBCAC-A5C2-4F83-BAE8-848CF99BC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ko-KR" altLang="en-US" dirty="0"/>
              <a:t> 실행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5E9A86-0A37-41FB-BFA0-B1A8340FB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nifi.sh </a:t>
            </a:r>
            <a:r>
              <a:rPr lang="en-US" altLang="ko-KR" dirty="0" err="1"/>
              <a:t>start|stop|restart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263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5D0242-8725-4D1B-BD8C-02B361CB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258805"/>
            <a:ext cx="10981372" cy="634038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E6193E-D5D6-475F-8441-E48D74698098}"/>
              </a:ext>
            </a:extLst>
          </p:cNvPr>
          <p:cNvSpPr/>
          <p:nvPr/>
        </p:nvSpPr>
        <p:spPr>
          <a:xfrm>
            <a:off x="2587081" y="1012972"/>
            <a:ext cx="1405055" cy="20251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219819-6ACE-4AE6-88C2-7EA2AE29F098}"/>
              </a:ext>
            </a:extLst>
          </p:cNvPr>
          <p:cNvSpPr/>
          <p:nvPr/>
        </p:nvSpPr>
        <p:spPr>
          <a:xfrm>
            <a:off x="2587080" y="2280494"/>
            <a:ext cx="1405055" cy="20251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67FADF-E217-4F88-8FB5-8938D5E60BA0}"/>
              </a:ext>
            </a:extLst>
          </p:cNvPr>
          <p:cNvSpPr/>
          <p:nvPr/>
        </p:nvSpPr>
        <p:spPr>
          <a:xfrm>
            <a:off x="2587080" y="4756065"/>
            <a:ext cx="1717291" cy="20251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8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39D9D-13D3-4F1B-9E9B-A407BB12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서버 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4404A-D971-44D4-9F94-FC633428B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3673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에서도 동일하게 설정이 가능하지만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Hive, spark </a:t>
            </a:r>
            <a:r>
              <a:rPr lang="ko-KR" altLang="en-US" dirty="0"/>
              <a:t>등 </a:t>
            </a:r>
            <a:r>
              <a:rPr lang="en-US" altLang="ko-KR" dirty="0" err="1"/>
              <a:t>BigData</a:t>
            </a:r>
            <a:r>
              <a:rPr lang="ko-KR" altLang="en-US" dirty="0"/>
              <a:t> 시스템을 위한 설정을 </a:t>
            </a:r>
            <a:r>
              <a:rPr lang="ko-KR" altLang="en-US" dirty="0" err="1"/>
              <a:t>해야하는게</a:t>
            </a:r>
            <a:r>
              <a:rPr lang="ko-KR" altLang="en-US" dirty="0"/>
              <a:t> 불편함으로 문정사무실에 설치된 </a:t>
            </a:r>
            <a:r>
              <a:rPr lang="ko-KR" altLang="en-US" dirty="0" err="1"/>
              <a:t>하둡</a:t>
            </a:r>
            <a:r>
              <a:rPr lang="ko-KR" altLang="en-US" dirty="0"/>
              <a:t> 시스템을 </a:t>
            </a:r>
            <a:r>
              <a:rPr lang="ko-KR" altLang="en-US" dirty="0" err="1"/>
              <a:t>이요하여</a:t>
            </a:r>
            <a:r>
              <a:rPr lang="ko-KR" altLang="en-US" dirty="0"/>
              <a:t> 테스트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문정 사무실 서버에 접속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(in </a:t>
            </a:r>
            <a:r>
              <a:rPr lang="en-US" altLang="ko-KR" dirty="0" err="1"/>
              <a:t>powershell</a:t>
            </a:r>
            <a:r>
              <a:rPr lang="en-US" altLang="ko-KR" dirty="0"/>
              <a:t>, or 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–t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–D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1080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hlinkClick r:id="rId2"/>
              </a:rPr>
              <a:t>sccomz@scz.tplinkdns.com</a:t>
            </a:r>
            <a:r>
              <a:rPr lang="en-US" altLang="ko-KR" dirty="0">
                <a:latin typeface="Consolas" panose="020B0609020204030204" pitchFamily="49" charset="0"/>
              </a:rPr>
              <a:t> (in remote)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–t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–D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1080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hlinkClick r:id="rId3"/>
              </a:rPr>
              <a:t>sccomz@192.168.0.101</a:t>
            </a:r>
            <a:r>
              <a:rPr lang="en-US" altLang="ko-KR" dirty="0">
                <a:latin typeface="Consolas" panose="020B0609020204030204" pitchFamily="49" charset="0"/>
              </a:rPr>
              <a:t> (in </a:t>
            </a:r>
            <a:r>
              <a:rPr lang="ko-KR" altLang="en-US" dirty="0">
                <a:latin typeface="Consolas" panose="020B0609020204030204" pitchFamily="49" charset="0"/>
              </a:rPr>
              <a:t>문정사무실 </a:t>
            </a:r>
            <a:r>
              <a:rPr lang="en-US" altLang="ko-KR" dirty="0">
                <a:latin typeface="Consolas" panose="020B0609020204030204" pitchFamily="49" charset="0"/>
              </a:rPr>
              <a:t>only)</a:t>
            </a:r>
          </a:p>
          <a:p>
            <a:pPr marL="0" indent="0">
              <a:buNone/>
            </a:pPr>
            <a:r>
              <a:rPr lang="ko-KR" altLang="en-US" dirty="0"/>
              <a:t>패스워드는 </a:t>
            </a:r>
            <a:r>
              <a:rPr lang="en-US" altLang="ko-KR" dirty="0"/>
              <a:t>******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73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F6293-2B0D-443C-81B0-387E84BEF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Firefox </a:t>
            </a:r>
            <a:r>
              <a:rPr lang="ko-KR" altLang="en-US" dirty="0"/>
              <a:t>웹 브라우저 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457BF7-DCB9-4C33-9C79-066CB23F14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www.mozilla.org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955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253D5A-B447-4B10-BC2D-FEE99C16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16"/>
            <a:ext cx="12192000" cy="642316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B6DBE0-DACF-4267-A7E1-AAF63FF606B7}"/>
              </a:ext>
            </a:extLst>
          </p:cNvPr>
          <p:cNvSpPr/>
          <p:nvPr/>
        </p:nvSpPr>
        <p:spPr>
          <a:xfrm>
            <a:off x="9835373" y="3428999"/>
            <a:ext cx="2129886" cy="17284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87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E45F2D-B389-4C2E-9051-3AB7BE42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16"/>
            <a:ext cx="12192000" cy="642316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70C833-B45B-4CE0-A0C7-20E43CA12B2B}"/>
              </a:ext>
            </a:extLst>
          </p:cNvPr>
          <p:cNvSpPr/>
          <p:nvPr/>
        </p:nvSpPr>
        <p:spPr>
          <a:xfrm>
            <a:off x="223022" y="1499838"/>
            <a:ext cx="1126276" cy="32896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994109-0A16-4394-9DD3-5DCC878A044F}"/>
              </a:ext>
            </a:extLst>
          </p:cNvPr>
          <p:cNvSpPr/>
          <p:nvPr/>
        </p:nvSpPr>
        <p:spPr>
          <a:xfrm>
            <a:off x="6486290" y="5700131"/>
            <a:ext cx="1319564" cy="37728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49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190A796-546B-4A90-9F44-FBF4F0CD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21" y="83530"/>
            <a:ext cx="7361558" cy="669094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1C8D7E-93A5-42E2-90EF-67E07BDCA798}"/>
              </a:ext>
            </a:extLst>
          </p:cNvPr>
          <p:cNvSpPr/>
          <p:nvPr/>
        </p:nvSpPr>
        <p:spPr>
          <a:xfrm>
            <a:off x="2526996" y="986929"/>
            <a:ext cx="379142" cy="36241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03CF44-3486-4186-8BF9-C69C922C52FF}"/>
              </a:ext>
            </a:extLst>
          </p:cNvPr>
          <p:cNvSpPr/>
          <p:nvPr/>
        </p:nvSpPr>
        <p:spPr>
          <a:xfrm>
            <a:off x="3671852" y="2733956"/>
            <a:ext cx="739700" cy="31037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9AB86A-3207-4190-83A1-790B551DD3B6}"/>
              </a:ext>
            </a:extLst>
          </p:cNvPr>
          <p:cNvSpPr/>
          <p:nvPr/>
        </p:nvSpPr>
        <p:spPr>
          <a:xfrm>
            <a:off x="8781780" y="2733956"/>
            <a:ext cx="654208" cy="31037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802167-5D69-4B0F-BD97-8BCAE314C543}"/>
              </a:ext>
            </a:extLst>
          </p:cNvPr>
          <p:cNvSpPr/>
          <p:nvPr/>
        </p:nvSpPr>
        <p:spPr>
          <a:xfrm>
            <a:off x="4571383" y="3044332"/>
            <a:ext cx="275067" cy="31037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D16789-430E-4DCC-BAB0-59AA8ED2DE3B}"/>
              </a:ext>
            </a:extLst>
          </p:cNvPr>
          <p:cNvSpPr/>
          <p:nvPr/>
        </p:nvSpPr>
        <p:spPr>
          <a:xfrm>
            <a:off x="2667627" y="4358317"/>
            <a:ext cx="1226638" cy="36241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74AE27-4BC4-4A1E-B9CC-2C8404E3DC9D}"/>
              </a:ext>
            </a:extLst>
          </p:cNvPr>
          <p:cNvSpPr/>
          <p:nvPr/>
        </p:nvSpPr>
        <p:spPr>
          <a:xfrm>
            <a:off x="6950923" y="6186199"/>
            <a:ext cx="921837" cy="39215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ED97FD-7D5E-4387-9E36-3E550082C0DA}"/>
              </a:ext>
            </a:extLst>
          </p:cNvPr>
          <p:cNvSpPr/>
          <p:nvPr/>
        </p:nvSpPr>
        <p:spPr>
          <a:xfrm>
            <a:off x="2526996" y="5823782"/>
            <a:ext cx="379142" cy="36241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39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1A000-B068-4046-BD0F-9B5C6CC08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Web UI </a:t>
            </a:r>
            <a:r>
              <a:rPr lang="ko-KR" altLang="en-US" dirty="0"/>
              <a:t>연결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F26BE0-4653-4E29-94BB-237AA9FF5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http://server01.cluster:8080/</a:t>
            </a:r>
            <a:endParaRPr lang="en-US" altLang="ko-KR" dirty="0"/>
          </a:p>
          <a:p>
            <a:r>
              <a:rPr lang="en-US" altLang="ko-KR" dirty="0"/>
              <a:t>(Allow connection on </a:t>
            </a:r>
            <a:r>
              <a:rPr lang="en-US" altLang="ko-KR" dirty="0" err="1"/>
              <a:t>firefox</a:t>
            </a:r>
            <a:r>
              <a:rPr lang="en-US" altLang="ko-KR" dirty="0"/>
              <a:t> web </a:t>
            </a:r>
            <a:r>
              <a:rPr lang="en-US" altLang="ko-KR" dirty="0" err="1"/>
              <a:t>brower</a:t>
            </a:r>
            <a:r>
              <a:rPr lang="en-US" altLang="ko-KR" dirty="0"/>
              <a:t> with proxy only)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555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77F90C-C6B3-4FA9-8AD7-9B21020E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16"/>
            <a:ext cx="12192000" cy="642316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30F256-9887-4F52-8EEC-7405EC976B18}"/>
              </a:ext>
            </a:extLst>
          </p:cNvPr>
          <p:cNvSpPr/>
          <p:nvPr/>
        </p:nvSpPr>
        <p:spPr>
          <a:xfrm>
            <a:off x="2285996" y="499946"/>
            <a:ext cx="1650384" cy="35869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5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5F94F1-A77B-429B-B941-6C8B0819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2" y="1588610"/>
            <a:ext cx="4709568" cy="3680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E29541-8B25-459B-9CED-4C192EC5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609"/>
            <a:ext cx="4709568" cy="368077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9013AB-C5D4-47DF-869B-D04173A1C18D}"/>
              </a:ext>
            </a:extLst>
          </p:cNvPr>
          <p:cNvSpPr/>
          <p:nvPr/>
        </p:nvSpPr>
        <p:spPr>
          <a:xfrm>
            <a:off x="1550021" y="3287745"/>
            <a:ext cx="1550018" cy="22488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DA5561-DA69-4CF7-A414-070C031CFBD6}"/>
              </a:ext>
            </a:extLst>
          </p:cNvPr>
          <p:cNvSpPr/>
          <p:nvPr/>
        </p:nvSpPr>
        <p:spPr>
          <a:xfrm>
            <a:off x="3824865" y="489166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6A49473-94BF-4FF8-90F3-433ABCC35471}"/>
              </a:ext>
            </a:extLst>
          </p:cNvPr>
          <p:cNvSpPr/>
          <p:nvPr/>
        </p:nvSpPr>
        <p:spPr>
          <a:xfrm>
            <a:off x="9255513" y="489166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12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2D3B9-C6F9-4828-AD3C-FADC5839D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Hive </a:t>
            </a:r>
            <a:r>
              <a:rPr lang="ko-KR" altLang="en-US" dirty="0"/>
              <a:t>접속 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7764-6C70-41B3-8F2C-98BF0978F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DBeaver</a:t>
            </a:r>
            <a:endParaRPr lang="en-US" altLang="ko-KR" dirty="0"/>
          </a:p>
          <a:p>
            <a:r>
              <a:rPr lang="en-US" altLang="ko-KR" dirty="0"/>
              <a:t>beeline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8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26F72A-3BD5-41E3-A488-B7B878FD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42" y="807493"/>
            <a:ext cx="6950042" cy="5243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E085D-F37C-40C5-AFD4-507865ED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6" y="807493"/>
            <a:ext cx="6950042" cy="52430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A82DBF4-724C-4953-9523-27FCFFD041AA}"/>
              </a:ext>
            </a:extLst>
          </p:cNvPr>
          <p:cNvSpPr/>
          <p:nvPr/>
        </p:nvSpPr>
        <p:spPr>
          <a:xfrm>
            <a:off x="2408659" y="1726575"/>
            <a:ext cx="390297" cy="24719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662398-93A7-42CB-BB47-13506A861624}"/>
              </a:ext>
            </a:extLst>
          </p:cNvPr>
          <p:cNvSpPr/>
          <p:nvPr/>
        </p:nvSpPr>
        <p:spPr>
          <a:xfrm>
            <a:off x="8842025" y="1782331"/>
            <a:ext cx="620754" cy="18028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2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2DEF2-3003-4094-B770-DD18FDEB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266426"/>
            <a:ext cx="10981372" cy="632514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7C4BB-6A16-4BBE-86A9-E909F9E1C086}"/>
              </a:ext>
            </a:extLst>
          </p:cNvPr>
          <p:cNvSpPr/>
          <p:nvPr/>
        </p:nvSpPr>
        <p:spPr>
          <a:xfrm>
            <a:off x="2297147" y="722966"/>
            <a:ext cx="1070521" cy="26949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0CE2EC-CE8C-44E8-AD61-3512A483818A}"/>
              </a:ext>
            </a:extLst>
          </p:cNvPr>
          <p:cNvSpPr/>
          <p:nvPr/>
        </p:nvSpPr>
        <p:spPr>
          <a:xfrm>
            <a:off x="1501692" y="2051496"/>
            <a:ext cx="3940103" cy="16759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B4E02-182D-47C8-8C9A-819F7A315456}"/>
              </a:ext>
            </a:extLst>
          </p:cNvPr>
          <p:cNvSpPr txBox="1"/>
          <p:nvPr/>
        </p:nvSpPr>
        <p:spPr>
          <a:xfrm>
            <a:off x="1730297" y="4538547"/>
            <a:ext cx="8731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beeline </a:t>
            </a:r>
            <a:r>
              <a:rPr lang="ko-KR" altLang="en-US" sz="2400" dirty="0">
                <a:latin typeface="Consolas" panose="020B0609020204030204" pitchFamily="49" charset="0"/>
              </a:rPr>
              <a:t>접속</a:t>
            </a:r>
            <a:r>
              <a:rPr lang="en-US" altLang="ko-KR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!connect jdbc:hive2://server01.cluster:10000 hive</a:t>
            </a:r>
          </a:p>
          <a:p>
            <a:r>
              <a:rPr lang="ko-KR" altLang="en-US" sz="2400" dirty="0">
                <a:latin typeface="Consolas" panose="020B0609020204030204" pitchFamily="49" charset="0"/>
              </a:rPr>
              <a:t>암호는 </a:t>
            </a:r>
            <a:r>
              <a:rPr lang="en-US" altLang="ko-KR" sz="2400" dirty="0">
                <a:latin typeface="Consolas" panose="020B0609020204030204" pitchFamily="49" charset="0"/>
              </a:rPr>
              <a:t>********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70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84F02-B996-43D4-B924-764E0675F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Custom Processor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0A61BD-51CD-4047-AF70-95746184F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use maven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214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D9A27-8B74-4491-8CD9-6C62C825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ko-KR" altLang="en-US" dirty="0"/>
              <a:t> 템플릿을 이용한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7D30A-DBE8-4FD0-9EEA-616F75DD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en-US" altLang="ko-KR" dirty="0" err="1"/>
              <a:t>powershell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&gt; cd Documents/work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latin typeface="Consolas" panose="020B0609020204030204" pitchFamily="49" charset="0"/>
              </a:rPr>
              <a:t>mkdir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NewProcessor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&gt; cd </a:t>
            </a:r>
            <a:r>
              <a:rPr lang="en-US" altLang="ko-KR" dirty="0" err="1">
                <a:latin typeface="Consolas" panose="020B0609020204030204" pitchFamily="49" charset="0"/>
              </a:rPr>
              <a:t>NewProcessor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latin typeface="Consolas" panose="020B0609020204030204" pitchFamily="49" charset="0"/>
              </a:rPr>
              <a:t>mvn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archetype:generate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89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5AC9C1-875D-410C-BD1F-F350EC88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0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B27822-05BF-43BC-AA98-0EBFECC6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B7E7DC-B540-4129-9622-5DDDA37DCA68}"/>
              </a:ext>
            </a:extLst>
          </p:cNvPr>
          <p:cNvSpPr/>
          <p:nvPr/>
        </p:nvSpPr>
        <p:spPr>
          <a:xfrm>
            <a:off x="8263049" y="3633434"/>
            <a:ext cx="524112" cy="21373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93DA347-A183-4D62-8878-A61EEDA6C259}"/>
              </a:ext>
            </a:extLst>
          </p:cNvPr>
          <p:cNvSpPr/>
          <p:nvPr/>
        </p:nvSpPr>
        <p:spPr>
          <a:xfrm>
            <a:off x="7984267" y="4157542"/>
            <a:ext cx="423754" cy="21373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A3F42-95AD-4113-A1B3-C13DA05E95C4}"/>
              </a:ext>
            </a:extLst>
          </p:cNvPr>
          <p:cNvSpPr txBox="1"/>
          <p:nvPr/>
        </p:nvSpPr>
        <p:spPr>
          <a:xfrm>
            <a:off x="2093686" y="4427034"/>
            <a:ext cx="800462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nifi</a:t>
            </a:r>
            <a:r>
              <a:rPr lang="en-US" altLang="ko-KR" sz="2400" dirty="0">
                <a:latin typeface="Consolas" panose="020B0609020204030204" pitchFamily="49" charset="0"/>
              </a:rPr>
              <a:t>-processor-bundle-archetype </a:t>
            </a:r>
            <a:r>
              <a:rPr lang="ko-KR" altLang="en-US" sz="2400" dirty="0">
                <a:latin typeface="Consolas" panose="020B0609020204030204" pitchFamily="49" charset="0"/>
              </a:rPr>
              <a:t>선택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</a:rPr>
              <a:t>nifi</a:t>
            </a:r>
            <a:r>
              <a:rPr lang="ko-KR" altLang="en-US" sz="2400" dirty="0">
                <a:latin typeface="Consolas" panose="020B0609020204030204" pitchFamily="49" charset="0"/>
              </a:rPr>
              <a:t>로 검색 후 선택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0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603BB3-FEDB-4FEE-8D80-1FA22F4C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6175D-D981-4585-93DA-6D08604DBE97}"/>
              </a:ext>
            </a:extLst>
          </p:cNvPr>
          <p:cNvSpPr txBox="1"/>
          <p:nvPr/>
        </p:nvSpPr>
        <p:spPr>
          <a:xfrm>
            <a:off x="2885423" y="4181707"/>
            <a:ext cx="800462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version </a:t>
            </a:r>
            <a:r>
              <a:rPr lang="ko-KR" altLang="en-US" sz="2400" dirty="0">
                <a:latin typeface="Consolas" panose="020B0609020204030204" pitchFamily="49" charset="0"/>
              </a:rPr>
              <a:t>선택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&gt; 41: (1.21.1 </a:t>
            </a:r>
            <a:r>
              <a:rPr lang="ko-KR" altLang="en-US" sz="2400" dirty="0">
                <a:latin typeface="Consolas" panose="020B0609020204030204" pitchFamily="49" charset="0"/>
              </a:rPr>
              <a:t>버전 선택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06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696F5-0BAF-4DFF-AFE7-ED63C5B3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54B48-2E5B-4FA5-A333-35BE9FFB922F}"/>
              </a:ext>
            </a:extLst>
          </p:cNvPr>
          <p:cNvSpPr txBox="1"/>
          <p:nvPr/>
        </p:nvSpPr>
        <p:spPr>
          <a:xfrm>
            <a:off x="2930028" y="2988524"/>
            <a:ext cx="800462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groupid</a:t>
            </a:r>
            <a:r>
              <a:rPr lang="en-US" altLang="ko-KR" sz="2400" dirty="0">
                <a:latin typeface="Consolas" panose="020B0609020204030204" pitchFamily="49" charset="0"/>
              </a:rPr>
              <a:t>: </a:t>
            </a:r>
            <a:r>
              <a:rPr lang="en-US" altLang="ko-KR" sz="2400" dirty="0" err="1">
                <a:latin typeface="Consolas" panose="020B0609020204030204" pitchFamily="49" charset="0"/>
              </a:rPr>
              <a:t>sccomz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2400" dirty="0">
                <a:latin typeface="Consolas" panose="020B0609020204030204" pitchFamily="49" charset="0"/>
              </a:rPr>
              <a:t>: </a:t>
            </a:r>
            <a:r>
              <a:rPr lang="en-US" altLang="ko-KR" sz="2400" dirty="0" err="1">
                <a:latin typeface="Consolas" panose="020B0609020204030204" pitchFamily="49" charset="0"/>
              </a:rPr>
              <a:t>sccomz</a:t>
            </a:r>
            <a:r>
              <a:rPr lang="en-US" altLang="ko-KR" sz="2400" dirty="0">
                <a:latin typeface="Consolas" panose="020B0609020204030204" pitchFamily="49" charset="0"/>
              </a:rPr>
              <a:t>-processors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Version: 1.0</a:t>
            </a:r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artifactBaseName</a:t>
            </a:r>
            <a:r>
              <a:rPr lang="en-US" altLang="ko-KR" sz="2400" dirty="0">
                <a:latin typeface="Consolas" panose="020B0609020204030204" pitchFamily="49" charset="0"/>
              </a:rPr>
              <a:t>: demo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package: (default)</a:t>
            </a:r>
          </a:p>
        </p:txBody>
      </p:sp>
    </p:spTree>
    <p:extLst>
      <p:ext uri="{BB962C8B-B14F-4D97-AF65-F5344CB8AC3E}">
        <p14:creationId xmlns:p14="http://schemas.microsoft.com/office/powerpoint/2010/main" val="1424757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157670-0C0A-4B55-B2A4-982A4874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3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7FA0FD-645D-4499-95DC-9BA81583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8" y="1588610"/>
            <a:ext cx="4709568" cy="3680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3B071-9153-4B13-8FB9-EB7B5F07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87" y="1588610"/>
            <a:ext cx="4709568" cy="368077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7D29A9-93EF-47E2-894B-22C8CFB4D01E}"/>
              </a:ext>
            </a:extLst>
          </p:cNvPr>
          <p:cNvSpPr/>
          <p:nvPr/>
        </p:nvSpPr>
        <p:spPr>
          <a:xfrm>
            <a:off x="9255513" y="4891661"/>
            <a:ext cx="713677" cy="2825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08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682F7-33C6-42A9-9475-8EC24332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601735"/>
            <a:ext cx="10729890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54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47661B-6142-4E8B-A0E8-941692DE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9" y="319770"/>
            <a:ext cx="9708721" cy="6218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28E51-1BCF-4CBF-92E7-A9E60BF1EE48}"/>
              </a:ext>
            </a:extLst>
          </p:cNvPr>
          <p:cNvSpPr txBox="1"/>
          <p:nvPr/>
        </p:nvSpPr>
        <p:spPr>
          <a:xfrm>
            <a:off x="3442984" y="4516242"/>
            <a:ext cx="73736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600" dirty="0">
                <a:latin typeface="Consolas" panose="020B0609020204030204" pitchFamily="49" charset="0"/>
              </a:rPr>
              <a:t>("Received a flow file");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session.transfer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flowFile</a:t>
            </a:r>
            <a:r>
              <a:rPr lang="en-US" altLang="ko-KR" sz="1600" dirty="0">
                <a:latin typeface="Consolas" panose="020B0609020204030204" pitchFamily="49" charset="0"/>
              </a:rPr>
              <a:t>, MY_RELATIONSHIP);</a:t>
            </a:r>
          </a:p>
        </p:txBody>
      </p:sp>
    </p:spTree>
    <p:extLst>
      <p:ext uri="{BB962C8B-B14F-4D97-AF65-F5344CB8AC3E}">
        <p14:creationId xmlns:p14="http://schemas.microsoft.com/office/powerpoint/2010/main" val="3830871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6CA4C-C07F-46B4-86F2-D5D9EB7C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83DC3-CC34-450C-940D-90B6F141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86" y="0"/>
            <a:ext cx="8004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B73CF4-2E6C-4141-B6E1-AFFF0027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601735"/>
            <a:ext cx="10729890" cy="565453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C285E6A-3BAB-40A8-B085-6A113D084539}"/>
              </a:ext>
            </a:extLst>
          </p:cNvPr>
          <p:cNvSpPr/>
          <p:nvPr/>
        </p:nvSpPr>
        <p:spPr>
          <a:xfrm>
            <a:off x="2371488" y="3055106"/>
            <a:ext cx="1899430" cy="25680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BBF58D-F798-487C-B40E-3CF9141D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0"/>
            <a:ext cx="1156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86BFCC-1987-466F-B052-253CDE51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266426"/>
            <a:ext cx="10981372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6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251957-7B1D-49A9-89B3-4A801D28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266426"/>
            <a:ext cx="10981372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1FAE6D-8655-4A9C-B350-B5FBC74C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472184"/>
            <a:ext cx="7689246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04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83C53-4569-4BB5-8841-058FAD7D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90" y="788441"/>
            <a:ext cx="7605419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94CF7E-D63F-4612-BA15-4189D14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67" y="1600200"/>
            <a:ext cx="8405588" cy="4412362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5CFF332-2DB0-4770-AC56-D130C744CF66}"/>
              </a:ext>
            </a:extLst>
          </p:cNvPr>
          <p:cNvSpPr txBox="1">
            <a:spLocks/>
          </p:cNvSpPr>
          <p:nvPr/>
        </p:nvSpPr>
        <p:spPr>
          <a:xfrm>
            <a:off x="319669" y="602360"/>
            <a:ext cx="11411414" cy="90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</a:t>
            </a:r>
            <a:r>
              <a:rPr lang="ko-KR" altLang="en-US" dirty="0"/>
              <a:t>버전 확인</a:t>
            </a:r>
            <a:r>
              <a:rPr lang="en-US" altLang="ko-KR" dirty="0"/>
              <a:t>(in 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194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602D2-CCFE-4AFC-8151-3E39A9F9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1E3E6-A92E-4616-977B-3DFD50C58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12. Clustering </a:t>
            </a:r>
            <a:r>
              <a:rPr lang="ko-KR" altLang="en-US" dirty="0">
                <a:hlinkClick r:id="rId2"/>
              </a:rPr>
              <a:t>운영 </a:t>
            </a:r>
            <a:r>
              <a:rPr lang="en-US" altLang="ko-KR" dirty="0">
                <a:hlinkClick r:id="rId2"/>
              </a:rPr>
              <a:t>· 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613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7D36B-E96D-441F-88F4-BBD2CD1FD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Cluster </a:t>
            </a:r>
            <a:r>
              <a:rPr lang="ko-KR" altLang="en-US" dirty="0"/>
              <a:t>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A9F3F9-65E6-47F6-9BE6-4016631FD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tar.gz </a:t>
            </a:r>
            <a:r>
              <a:rPr lang="ko-KR" altLang="en-US" dirty="0"/>
              <a:t>실행파일을 이용한 설치</a:t>
            </a: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815F8E99-FEE8-4DA5-937B-EEDFDEE0085B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42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43C9-77E5-4869-9319-14B8CA1F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실행할 유저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ECEDF-AF8B-4F81-BAA7-C34A0621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In server01, server02, server03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groupadd</a:t>
            </a:r>
            <a:r>
              <a:rPr lang="en-US" altLang="ko-KR" dirty="0">
                <a:latin typeface="Consolas" panose="020B0609020204030204" pitchFamily="49" charset="0"/>
              </a:rPr>
              <a:t> -g 8080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useradd</a:t>
            </a:r>
            <a:r>
              <a:rPr lang="en-US" altLang="ko-KR" dirty="0">
                <a:latin typeface="Consolas" panose="020B0609020204030204" pitchFamily="49" charset="0"/>
              </a:rPr>
              <a:t> -g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r>
              <a:rPr lang="en-US" altLang="ko-KR" dirty="0">
                <a:latin typeface="Consolas" panose="020B0609020204030204" pitchFamily="49" charset="0"/>
              </a:rPr>
              <a:t> -G wheel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vi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sudoers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&gt;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r>
              <a:rPr lang="en-US" altLang="ko-KR" dirty="0">
                <a:latin typeface="Consolas" panose="020B0609020204030204" pitchFamily="49" charset="0"/>
              </a:rPr>
              <a:t>    ALL=(ALL)       NOPASSWD: ALL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NOTE. root</a:t>
            </a:r>
            <a:r>
              <a:rPr lang="ko-KR" altLang="en-US" sz="2400" dirty="0">
                <a:latin typeface="Consolas" panose="020B0609020204030204" pitchFamily="49" charset="0"/>
              </a:rPr>
              <a:t>유저가 아닌 </a:t>
            </a:r>
            <a:r>
              <a:rPr lang="en-US" altLang="ko-KR" sz="2400" dirty="0" err="1">
                <a:latin typeface="Consolas" panose="020B0609020204030204" pitchFamily="49" charset="0"/>
              </a:rPr>
              <a:t>nifi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ko-KR" altLang="en-US" sz="2400" dirty="0">
                <a:latin typeface="Consolas" panose="020B0609020204030204" pitchFamily="49" charset="0"/>
              </a:rPr>
              <a:t>유저로 프로그램을 실행하기 위함</a:t>
            </a:r>
            <a:endParaRPr lang="en-US" altLang="ko-KR" sz="24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1A74A20E-8FA9-4DA5-8474-A22778F36D39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09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43B0-F7ED-4894-A913-C2536BA5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5722E-AB7A-4A49-8281-57F29804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cd ~/work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</a:t>
            </a:r>
            <a:r>
              <a:rPr lang="en-US" altLang="ko-KR" sz="1800" dirty="0" err="1">
                <a:latin typeface="Consolas" panose="020B0609020204030204" pitchFamily="49" charset="0"/>
              </a:rPr>
              <a:t>wget</a:t>
            </a:r>
            <a:r>
              <a:rPr lang="en-US" altLang="ko-KR" sz="1800" dirty="0">
                <a:latin typeface="Consolas" panose="020B0609020204030204" pitchFamily="49" charset="0"/>
              </a:rPr>
              <a:t> https://archive.apache.org/dist/nifi/1.12.1/nifi-1.12.1-bin.tar.gz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</a:t>
            </a:r>
            <a:r>
              <a:rPr lang="en-US" altLang="ko-KR" sz="1800" dirty="0" err="1">
                <a:latin typeface="Consolas" panose="020B0609020204030204" pitchFamily="49" charset="0"/>
              </a:rPr>
              <a:t>wget</a:t>
            </a:r>
            <a:r>
              <a:rPr lang="en-US" altLang="ko-KR" sz="1800" dirty="0">
                <a:latin typeface="Consolas" panose="020B0609020204030204" pitchFamily="49" charset="0"/>
              </a:rPr>
              <a:t> https://archive.apache.org/dist/nifi/1.12.1/nifi-toolkit-1.12.1-bin.tar.gz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cd /opt/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tar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zxvf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~/work/nifi-1.12.1-bin.tar.gz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</a:t>
            </a:r>
            <a:r>
              <a:rPr lang="en-US" altLang="ko-KR" sz="1800" dirty="0" err="1">
                <a:latin typeface="Consolas" panose="020B0609020204030204" pitchFamily="49" charset="0"/>
              </a:rPr>
              <a:t>chown</a:t>
            </a:r>
            <a:r>
              <a:rPr lang="en-US" altLang="ko-KR" sz="1800" dirty="0">
                <a:latin typeface="Consolas" panose="020B0609020204030204" pitchFamily="49" charset="0"/>
              </a:rPr>
              <a:t> –R </a:t>
            </a:r>
            <a:r>
              <a:rPr lang="en-US" altLang="ko-KR" sz="1800" dirty="0" err="1">
                <a:latin typeface="Consolas" panose="020B0609020204030204" pitchFamily="49" charset="0"/>
              </a:rPr>
              <a:t>nifi:nifi</a:t>
            </a:r>
            <a:r>
              <a:rPr lang="en-US" altLang="ko-KR" sz="1800" dirty="0">
                <a:latin typeface="Consolas" panose="020B0609020204030204" pitchFamily="49" charset="0"/>
              </a:rPr>
              <a:t> nifi-1.12.1/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ln –s nifi-1.12.1 </a:t>
            </a:r>
            <a:r>
              <a:rPr lang="en-US" altLang="ko-KR" sz="1800" dirty="0" err="1">
                <a:latin typeface="Consolas" panose="020B0609020204030204" pitchFamily="49" charset="0"/>
              </a:rPr>
              <a:t>nifi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cd </a:t>
            </a:r>
            <a:r>
              <a:rPr lang="en-US" altLang="ko-KR" sz="1800" dirty="0" err="1">
                <a:latin typeface="Consolas" panose="020B0609020204030204" pitchFamily="49" charset="0"/>
              </a:rPr>
              <a:t>nifi</a:t>
            </a:r>
            <a:r>
              <a:rPr lang="en-US" altLang="ko-KR" sz="1800" dirty="0">
                <a:latin typeface="Consolas" panose="020B0609020204030204" pitchFamily="49" charset="0"/>
              </a:rPr>
              <a:t>/conf/</a:t>
            </a: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2F8D5A1D-E793-4C83-A919-87552DE57F70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02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843B0-F7ED-4894-A913-C2536BA5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5722E-AB7A-4A49-8281-57F29804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cp –p </a:t>
            </a:r>
            <a:r>
              <a:rPr lang="en-US" altLang="ko-KR" sz="2400" dirty="0" err="1">
                <a:latin typeface="Consolas" panose="020B0609020204030204" pitchFamily="49" charset="0"/>
              </a:rPr>
              <a:t>bootstrap.conf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bootstrap.conf.orig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vi </a:t>
            </a:r>
            <a:r>
              <a:rPr lang="en-US" altLang="ko-KR" sz="2400" dirty="0" err="1">
                <a:latin typeface="Consolas" panose="020B0609020204030204" pitchFamily="49" charset="0"/>
              </a:rPr>
              <a:t>bootstrap.conf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cp -p state-management.xml state-</a:t>
            </a:r>
            <a:r>
              <a:rPr lang="en-US" altLang="ko-KR" sz="2400" dirty="0" err="1">
                <a:latin typeface="Consolas" panose="020B0609020204030204" pitchFamily="49" charset="0"/>
              </a:rPr>
              <a:t>management.xml.orig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vi state-management.xml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cp -p </a:t>
            </a:r>
            <a:r>
              <a:rPr lang="en-US" altLang="ko-KR" sz="2400" dirty="0" err="1">
                <a:latin typeface="Consolas" panose="020B0609020204030204" pitchFamily="49" charset="0"/>
              </a:rPr>
              <a:t>zookeeper.properties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zookeeper.properties.orig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vi </a:t>
            </a:r>
            <a:r>
              <a:rPr lang="en-US" altLang="ko-KR" sz="2400" dirty="0" err="1">
                <a:latin typeface="Consolas" panose="020B0609020204030204" pitchFamily="49" charset="0"/>
              </a:rPr>
              <a:t>zookeeper.properties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cp -p </a:t>
            </a:r>
            <a:r>
              <a:rPr lang="en-US" altLang="ko-KR" sz="2400" dirty="0" err="1">
                <a:latin typeface="Consolas" panose="020B0609020204030204" pitchFamily="49" charset="0"/>
              </a:rPr>
              <a:t>nifi.properties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nifi.properties.orig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</a:rPr>
              <a:t># vi </a:t>
            </a:r>
            <a:r>
              <a:rPr lang="en-US" altLang="ko-KR" sz="2400" dirty="0" err="1">
                <a:latin typeface="Consolas" panose="020B0609020204030204" pitchFamily="49" charset="0"/>
              </a:rPr>
              <a:t>nifi.properties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9D8C8BE3-0855-49DB-8525-A8D3A8CF1C9F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85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4DDD8-7DDA-41E7-9E96-A93ECE55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  <a:r>
              <a:rPr lang="en-US" altLang="ko-KR" dirty="0"/>
              <a:t>: </a:t>
            </a:r>
            <a:r>
              <a:rPr lang="en-US" altLang="ko-KR" sz="4400" dirty="0" err="1">
                <a:latin typeface="Consolas" panose="020B0609020204030204" pitchFamily="49" charset="0"/>
              </a:rPr>
              <a:t>bootstrap.conf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5BE5E-93D1-41D1-9652-D61473E29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bootstrap.conf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run.as=</a:t>
            </a:r>
            <a:r>
              <a:rPr lang="en-US" altLang="ko-KR" sz="2000" dirty="0" err="1">
                <a:latin typeface="Consolas" panose="020B0609020204030204" pitchFamily="49" charset="0"/>
              </a:rPr>
              <a:t>nifi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java.arg.2=-Xms1024m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java.arg.3=-Xmx2048m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64D02451-54CD-4104-B28F-D84900C8AF75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92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4DDD8-7DDA-41E7-9E96-A93ECE55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  <a:r>
              <a:rPr lang="en-US" altLang="ko-KR" dirty="0"/>
              <a:t>: </a:t>
            </a:r>
            <a:r>
              <a:rPr lang="en-US" altLang="ko-KR" sz="4400" dirty="0">
                <a:latin typeface="Consolas" panose="020B0609020204030204" pitchFamily="49" charset="0"/>
              </a:rPr>
              <a:t>state-management.xml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5BE5E-93D1-41D1-9652-D61473E29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state-management.xml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property name="Connect String"&gt;server01.cluster:2181,server02.cluster:2181,server03.cluster:2181&lt;/property&gt;</a:t>
            </a:r>
          </a:p>
          <a:p>
            <a:endParaRPr lang="ko-KR" alt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91D5B076-1B76-4339-8555-5C1DF90B136C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0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BDF46-0AE5-4D39-B9F7-7EA1B8D1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  <a:r>
              <a:rPr lang="en-US" altLang="ko-KR" dirty="0"/>
              <a:t>: </a:t>
            </a:r>
            <a:r>
              <a:rPr lang="en-US" altLang="ko-KR" sz="4400" dirty="0" err="1">
                <a:latin typeface="Consolas" panose="020B0609020204030204" pitchFamily="49" charset="0"/>
              </a:rPr>
              <a:t>zookeeper.properties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48A8B-3A69-4EFF-BB33-9156F40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zookeeper.properties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server.1=server01.cluster:3181:4181;2181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server.2=server02.cluster:3181:4181;2181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server.3=server03.cluster:3181:4181;2181</a:t>
            </a:r>
          </a:p>
          <a:p>
            <a:pPr marL="0" indent="0">
              <a:buNone/>
            </a:pPr>
            <a:endParaRPr lang="en-US" altLang="ko-KR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DB4E29CD-BB89-4F81-AA2A-266381F1F5B8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40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2BEA-C905-4647-9EAA-10F22700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</a:t>
            </a:r>
            <a:r>
              <a:rPr lang="en-US" altLang="ko-KR" dirty="0"/>
              <a:t>: </a:t>
            </a:r>
            <a:r>
              <a:rPr lang="en-US" altLang="ko-KR" dirty="0" err="1">
                <a:latin typeface="Consolas" panose="020B0609020204030204" pitchFamily="49" charset="0"/>
              </a:rPr>
              <a:t>nifi.properties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D9440-4FD4-4558-B7E1-462016CD6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nifi.properties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nifi.remote.input.host</a:t>
            </a:r>
            <a:r>
              <a:rPr lang="en-US" altLang="ko-KR" sz="2000" dirty="0">
                <a:latin typeface="Consolas" panose="020B0609020204030204" pitchFamily="49" charset="0"/>
              </a:rPr>
              <a:t>=server01.cluster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nifi.remote.input.socket.port</a:t>
            </a:r>
            <a:r>
              <a:rPr lang="en-US" altLang="ko-KR" sz="2000" dirty="0">
                <a:latin typeface="Consolas" panose="020B0609020204030204" pitchFamily="49" charset="0"/>
              </a:rPr>
              <a:t>=9998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nifi.cluster.is.node</a:t>
            </a:r>
            <a:r>
              <a:rPr lang="en-US" altLang="ko-KR" sz="2000" dirty="0">
                <a:latin typeface="Consolas" panose="020B0609020204030204" pitchFamily="49" charset="0"/>
              </a:rPr>
              <a:t>=true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nifi.cluster.node.address</a:t>
            </a:r>
            <a:r>
              <a:rPr lang="en-US" altLang="ko-KR" sz="2000" dirty="0">
                <a:latin typeface="Consolas" panose="020B0609020204030204" pitchFamily="49" charset="0"/>
              </a:rPr>
              <a:t>=server01.cluster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nifi.cluster.node.protocol.port</a:t>
            </a:r>
            <a:r>
              <a:rPr lang="en-US" altLang="ko-KR" sz="2000" dirty="0">
                <a:latin typeface="Consolas" panose="020B0609020204030204" pitchFamily="49" charset="0"/>
              </a:rPr>
              <a:t>=9999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nifi.zookeeper.connect.string</a:t>
            </a:r>
            <a:r>
              <a:rPr lang="en-US" altLang="ko-KR" sz="2000" dirty="0">
                <a:latin typeface="Consolas" panose="020B0609020204030204" pitchFamily="49" charset="0"/>
              </a:rPr>
              <a:t>=server01.cluster:2181,server02.cluster:2181,server03.cluster:2181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498705FE-7BA5-4274-99D5-5DB97D82CBD8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89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6AB67-52DD-42F3-A5DA-BFDBD5F6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myid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AC3F5-9BD5-4229-B863-A8EABAD5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zookeeper </a:t>
            </a:r>
            <a:r>
              <a:rPr lang="en-US" altLang="ko-KR" dirty="0" err="1">
                <a:latin typeface="Consolas" panose="020B0609020204030204" pitchFamily="49" charset="0"/>
              </a:rPr>
              <a:t>myid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800" dirty="0">
                <a:latin typeface="Consolas" panose="020B0609020204030204" pitchFamily="49" charset="0"/>
              </a:rPr>
              <a:t># cd /opt/</a:t>
            </a:r>
            <a:r>
              <a:rPr lang="en-US" altLang="ko-KR" sz="2800" dirty="0" err="1">
                <a:latin typeface="Consolas" panose="020B0609020204030204" pitchFamily="49" charset="0"/>
              </a:rPr>
              <a:t>nifi</a:t>
            </a:r>
            <a:r>
              <a:rPr lang="en-US" altLang="ko-KR" sz="2800" dirty="0">
                <a:latin typeface="Consolas" panose="020B0609020204030204" pitchFamily="49" charset="0"/>
              </a:rPr>
              <a:t>/state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-u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mkdir</a:t>
            </a:r>
            <a:r>
              <a:rPr lang="en-US" altLang="ko-KR" dirty="0">
                <a:latin typeface="Consolas" panose="020B0609020204030204" pitchFamily="49" charset="0"/>
              </a:rPr>
              <a:t> zookeeper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-u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r>
              <a:rPr lang="en-US" altLang="ko-KR" dirty="0">
                <a:latin typeface="Consolas" panose="020B0609020204030204" pitchFamily="49" charset="0"/>
              </a:rPr>
              <a:t> echo [1|2|3] &gt; zookeeper/</a:t>
            </a:r>
            <a:r>
              <a:rPr lang="en-US" altLang="ko-KR" dirty="0" err="1">
                <a:latin typeface="Consolas" panose="020B0609020204030204" pitchFamily="49" charset="0"/>
              </a:rPr>
              <a:t>myid</a:t>
            </a:r>
            <a:endParaRPr lang="en-US" altLang="ko-KR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800" dirty="0">
              <a:latin typeface="Consolas" panose="020B0609020204030204" pitchFamily="49" charset="0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6DE4D893-16C6-4023-B251-27CE8FD73DF0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99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153F4-19DA-49EC-9EB5-566E3744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25" y="1645834"/>
            <a:ext cx="8405588" cy="4168501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258F251E-6A30-4C56-9775-5CA2E5C2A9E9}"/>
              </a:ext>
            </a:extLst>
          </p:cNvPr>
          <p:cNvSpPr txBox="1">
            <a:spLocks/>
          </p:cNvSpPr>
          <p:nvPr/>
        </p:nvSpPr>
        <p:spPr>
          <a:xfrm>
            <a:off x="319669" y="602360"/>
            <a:ext cx="11411414" cy="90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</a:t>
            </a:r>
            <a:r>
              <a:rPr lang="ko-KR" altLang="en-US" dirty="0"/>
              <a:t>버전 확인</a:t>
            </a:r>
            <a:r>
              <a:rPr lang="en-US" altLang="ko-KR" dirty="0"/>
              <a:t>(in </a:t>
            </a:r>
            <a:r>
              <a:rPr lang="en-US" altLang="ko-KR" dirty="0" err="1"/>
              <a:t>powershell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120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7D36B-E96D-441F-88F4-BBD2CD1FD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Cluster </a:t>
            </a:r>
            <a:r>
              <a:rPr lang="ko-KR" altLang="en-US" dirty="0"/>
              <a:t>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A9F3F9-65E6-47F6-9BE6-4016631FD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tar.gz </a:t>
            </a:r>
            <a:r>
              <a:rPr lang="ko-KR" altLang="en-US" dirty="0"/>
              <a:t>실행파일을 이용한 설치</a:t>
            </a: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3FD3D74-5398-4EAF-BD9E-AFFC6D67B372}"/>
              </a:ext>
            </a:extLst>
          </p:cNvPr>
          <p:cNvSpPr/>
          <p:nvPr/>
        </p:nvSpPr>
        <p:spPr>
          <a:xfrm>
            <a:off x="1757680" y="1315720"/>
            <a:ext cx="7741920" cy="4226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431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19431-A7EA-4056-B07A-CDAE7776E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Kafka</a:t>
            </a:r>
            <a:r>
              <a:rPr lang="ko-KR" altLang="en-US" dirty="0"/>
              <a:t> 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3C534-5185-41DC-868B-63A855AFB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Using CM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951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D34D52-C90E-4CE9-9F17-689B510A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" y="0"/>
            <a:ext cx="11767705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278882-9D10-4495-9DF5-9D6A50BCE738}"/>
              </a:ext>
            </a:extLst>
          </p:cNvPr>
          <p:cNvSpPr/>
          <p:nvPr/>
        </p:nvSpPr>
        <p:spPr>
          <a:xfrm>
            <a:off x="499473" y="3585522"/>
            <a:ext cx="264202" cy="24290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18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F73E8F-2D75-4738-8A45-4F1D8B7F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" y="0"/>
            <a:ext cx="11767705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DD8D40-829B-4410-A57D-08229BC2AB5B}"/>
              </a:ext>
            </a:extLst>
          </p:cNvPr>
          <p:cNvSpPr/>
          <p:nvPr/>
        </p:nvSpPr>
        <p:spPr>
          <a:xfrm>
            <a:off x="10809081" y="6298577"/>
            <a:ext cx="997732" cy="48406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6CFD95-D921-49A9-A395-6CEDA5C3A1C7}"/>
              </a:ext>
            </a:extLst>
          </p:cNvPr>
          <p:cNvSpPr/>
          <p:nvPr/>
        </p:nvSpPr>
        <p:spPr>
          <a:xfrm>
            <a:off x="2390237" y="3429000"/>
            <a:ext cx="2031038" cy="38937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682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63DAF-15A9-4E0C-B549-9ED4F5AA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" y="0"/>
            <a:ext cx="11767705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4305CB8-1895-4522-AA65-88FE916D3506}"/>
              </a:ext>
            </a:extLst>
          </p:cNvPr>
          <p:cNvSpPr/>
          <p:nvPr/>
        </p:nvSpPr>
        <p:spPr>
          <a:xfrm>
            <a:off x="10809081" y="6298577"/>
            <a:ext cx="997732" cy="48406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74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4BA624-D5FA-441B-8E68-9FE5C716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" y="0"/>
            <a:ext cx="11767705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9B9B842-E2F4-417B-9DBE-9C42B45BA375}"/>
              </a:ext>
            </a:extLst>
          </p:cNvPr>
          <p:cNvSpPr/>
          <p:nvPr/>
        </p:nvSpPr>
        <p:spPr>
          <a:xfrm>
            <a:off x="10972799" y="6298577"/>
            <a:ext cx="834013" cy="48406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14DAB31-77EF-4110-8839-8E29634824E8}"/>
              </a:ext>
            </a:extLst>
          </p:cNvPr>
          <p:cNvSpPr/>
          <p:nvPr/>
        </p:nvSpPr>
        <p:spPr>
          <a:xfrm>
            <a:off x="5211744" y="2411605"/>
            <a:ext cx="1379974" cy="27130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54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E350C4-64C9-430D-888C-D63342CC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" y="0"/>
            <a:ext cx="11767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6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7D36B-E96D-441F-88F4-BBD2CD1FD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stockauto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A9F3F9-65E6-47F6-9BE6-4016631FD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NiFi</a:t>
            </a:r>
            <a:r>
              <a:rPr lang="en-US" altLang="ko-KR" dirty="0"/>
              <a:t> + </a:t>
            </a:r>
            <a:r>
              <a:rPr lang="ko-KR" altLang="en-US" dirty="0"/>
              <a:t>주식연동</a:t>
            </a:r>
          </a:p>
        </p:txBody>
      </p:sp>
    </p:spTree>
    <p:extLst>
      <p:ext uri="{BB962C8B-B14F-4D97-AF65-F5344CB8AC3E}">
        <p14:creationId xmlns:p14="http://schemas.microsoft.com/office/powerpoint/2010/main" val="4158970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FC45E-48E3-44BC-88CF-667431C1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C2EAC-186B-4E01-B5B8-1B65A0558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sz="5000" dirty="0">
                <a:latin typeface="Consolas" panose="020B0609020204030204" pitchFamily="49" charset="0"/>
              </a:rPr>
              <a:t>Hue</a:t>
            </a:r>
          </a:p>
          <a:p>
            <a:pPr marL="0" indent="0">
              <a:buNone/>
            </a:pPr>
            <a:r>
              <a:rPr lang="en-US" altLang="ko-KR" sz="5000" dirty="0" err="1">
                <a:latin typeface="Consolas" panose="020B0609020204030204" pitchFamily="49" charset="0"/>
              </a:rPr>
              <a:t>stockauto</a:t>
            </a:r>
            <a:r>
              <a:rPr lang="en-US" altLang="ko-KR" sz="5000" dirty="0">
                <a:latin typeface="Consolas" panose="020B0609020204030204" pitchFamily="49" charset="0"/>
              </a:rPr>
              <a:t> / </a:t>
            </a:r>
            <a:r>
              <a:rPr lang="en-US" altLang="ko-KR" sz="5000" dirty="0" err="1">
                <a:latin typeface="Consolas" panose="020B0609020204030204" pitchFamily="49" charset="0"/>
              </a:rPr>
              <a:t>stockauto</a:t>
            </a:r>
            <a:r>
              <a:rPr lang="en-US" altLang="ko-KR" sz="5000" dirty="0">
                <a:latin typeface="Consolas" panose="020B0609020204030204" pitchFamily="49" charset="0"/>
              </a:rPr>
              <a:t> </a:t>
            </a:r>
            <a:r>
              <a:rPr lang="ko-KR" altLang="en-US" sz="5000" dirty="0">
                <a:latin typeface="Consolas" panose="020B0609020204030204" pitchFamily="49" charset="0"/>
              </a:rPr>
              <a:t>계정 추가</a:t>
            </a:r>
            <a:endParaRPr lang="en-US" altLang="ko-KR" sz="5000" dirty="0">
              <a:latin typeface="Consolas" panose="020B0609020204030204" pitchFamily="49" charset="0"/>
            </a:endParaRPr>
          </a:p>
          <a:p>
            <a:r>
              <a:rPr lang="en-US" altLang="ko-KR" sz="5000" dirty="0">
                <a:latin typeface="Consolas" panose="020B0609020204030204" pitchFamily="49" charset="0"/>
              </a:rPr>
              <a:t>MariaDB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[root@server01 ~]# </a:t>
            </a:r>
            <a:r>
              <a:rPr lang="en-US" altLang="ko-KR" dirty="0" err="1">
                <a:latin typeface="Consolas" panose="020B0609020204030204" pitchFamily="49" charset="0"/>
              </a:rPr>
              <a:t>mysql</a:t>
            </a:r>
            <a:r>
              <a:rPr lang="en-US" altLang="ko-KR" dirty="0">
                <a:latin typeface="Consolas" panose="020B0609020204030204" pitchFamily="49" charset="0"/>
              </a:rPr>
              <a:t> -u root -p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Enter password: [</a:t>
            </a:r>
            <a:r>
              <a:rPr lang="ko-KR" altLang="en-US" dirty="0">
                <a:latin typeface="Consolas" panose="020B0609020204030204" pitchFamily="49" charset="0"/>
              </a:rPr>
              <a:t>암호입력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show databases;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create database </a:t>
            </a:r>
            <a:r>
              <a:rPr lang="en-US" altLang="ko-KR" dirty="0" err="1">
                <a:latin typeface="Consolas" panose="020B0609020204030204" pitchFamily="49" charset="0"/>
              </a:rPr>
              <a:t>stockauto</a:t>
            </a:r>
            <a:r>
              <a:rPr lang="en-US" altLang="ko-KR" dirty="0">
                <a:latin typeface="Consolas" panose="020B0609020204030204" pitchFamily="49" charset="0"/>
              </a:rPr>
              <a:t> DEFAULT CHARACTER SET utf8 DEFAULT COLLATE utf8_general_ci;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show databases;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select </a:t>
            </a:r>
            <a:r>
              <a:rPr lang="en-US" altLang="ko-KR" dirty="0" err="1">
                <a:latin typeface="Consolas" panose="020B0609020204030204" pitchFamily="49" charset="0"/>
              </a:rPr>
              <a:t>host,user,password</a:t>
            </a:r>
            <a:r>
              <a:rPr lang="en-US" altLang="ko-KR" dirty="0">
                <a:latin typeface="Consolas" panose="020B0609020204030204" pitchFamily="49" charset="0"/>
              </a:rPr>
              <a:t> from </a:t>
            </a:r>
            <a:r>
              <a:rPr lang="en-US" altLang="ko-KR" dirty="0" err="1">
                <a:latin typeface="Consolas" panose="020B0609020204030204" pitchFamily="49" charset="0"/>
              </a:rPr>
              <a:t>mysql.user</a:t>
            </a:r>
            <a:r>
              <a:rPr lang="en-US" altLang="ko-KR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grant all privileges on stockauto.* to '</a:t>
            </a:r>
            <a:r>
              <a:rPr lang="en-US" altLang="ko-KR" dirty="0" err="1">
                <a:latin typeface="Consolas" panose="020B0609020204030204" pitchFamily="49" charset="0"/>
              </a:rPr>
              <a:t>stockauto</a:t>
            </a:r>
            <a:r>
              <a:rPr lang="en-US" altLang="ko-KR" dirty="0">
                <a:latin typeface="Consolas" panose="020B0609020204030204" pitchFamily="49" charset="0"/>
              </a:rPr>
              <a:t>'@'%' identified by '</a:t>
            </a:r>
            <a:r>
              <a:rPr lang="en-US" altLang="ko-KR" dirty="0" err="1">
                <a:latin typeface="Consolas" panose="020B0609020204030204" pitchFamily="49" charset="0"/>
              </a:rPr>
              <a:t>stockauto</a:t>
            </a:r>
            <a:r>
              <a:rPr lang="en-US" altLang="ko-KR" dirty="0">
                <a:latin typeface="Consolas" panose="020B0609020204030204" pitchFamily="49" charset="0"/>
              </a:rPr>
              <a:t>';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select </a:t>
            </a:r>
            <a:r>
              <a:rPr lang="en-US" altLang="ko-KR" dirty="0" err="1">
                <a:latin typeface="Consolas" panose="020B0609020204030204" pitchFamily="49" charset="0"/>
              </a:rPr>
              <a:t>host,user,password</a:t>
            </a:r>
            <a:r>
              <a:rPr lang="en-US" altLang="ko-KR" dirty="0">
                <a:latin typeface="Consolas" panose="020B0609020204030204" pitchFamily="49" charset="0"/>
              </a:rPr>
              <a:t> from </a:t>
            </a:r>
            <a:r>
              <a:rPr lang="en-US" altLang="ko-KR" dirty="0" err="1">
                <a:latin typeface="Consolas" panose="020B0609020204030204" pitchFamily="49" charset="0"/>
              </a:rPr>
              <a:t>mysql.user</a:t>
            </a:r>
            <a:r>
              <a:rPr lang="en-US" altLang="ko-KR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flush privileges;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  MariaDB [(none)]&gt; exit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300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8741F-30AF-4EEC-9836-14C53292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DCCA7-DC45-4D8B-836F-86BD6011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https://eyeballs.tistory.com/289</a:t>
            </a:r>
          </a:p>
          <a:p>
            <a:pPr marL="0" indent="0">
              <a:buNone/>
            </a:pPr>
            <a:r>
              <a:rPr lang="en-US" altLang="ko-KR" dirty="0"/>
              <a:t>https://gist.github.com/cheerupdi/bffb331447abc78934ad5a40feb83f16</a:t>
            </a:r>
          </a:p>
          <a:p>
            <a:pPr marL="0" indent="0">
              <a:buNone/>
            </a:pPr>
            <a:r>
              <a:rPr lang="en-US" altLang="ko-KR" dirty="0"/>
              <a:t>https://eyeballs.tistory.com/289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https://kyome.tistory.com/134 :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en-US" dirty="0"/>
              <a:t>한글 깨짐 해결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https://gist.github.com/cheerupdi/bffb331447abc78934ad5a40feb83f16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3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AE076-F82D-43BD-A548-F5F31132DC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EA26A5-29F8-49E5-991E-798C3FEA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git-scm.com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60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BF092-AFA6-49C3-8440-B40DEE28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2B344-A1CF-403D-A35A-016627D7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mariadb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drop table </a:t>
            </a:r>
            <a:r>
              <a:rPr lang="en-US" altLang="ko-KR" dirty="0" err="1"/>
              <a:t>stockauto.list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create table </a:t>
            </a:r>
            <a:r>
              <a:rPr lang="en-US" altLang="ko-KR" dirty="0" err="1"/>
              <a:t>stockauto.list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</a:p>
          <a:p>
            <a:pPr marL="0" indent="0">
              <a:buNone/>
            </a:pPr>
            <a:r>
              <a:rPr lang="en-US" altLang="ko-KR" dirty="0"/>
              <a:t>	market int,</a:t>
            </a:r>
          </a:p>
          <a:p>
            <a:pPr marL="0" indent="0">
              <a:buNone/>
            </a:pPr>
            <a:r>
              <a:rPr lang="en-US" altLang="ko-KR" dirty="0"/>
              <a:t>	code TEXT,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secondcode</a:t>
            </a:r>
            <a:r>
              <a:rPr lang="en-US" altLang="ko-KR" dirty="0"/>
              <a:t> int,</a:t>
            </a:r>
          </a:p>
          <a:p>
            <a:pPr marL="0" indent="0">
              <a:buNone/>
            </a:pPr>
            <a:r>
              <a:rPr lang="en-US" altLang="ko-KR" dirty="0"/>
              <a:t>	name TEXT,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work_ymd</a:t>
            </a:r>
            <a:r>
              <a:rPr lang="en-US" altLang="ko-KR" dirty="0"/>
              <a:t> char(8)</a:t>
            </a:r>
          </a:p>
          <a:p>
            <a:pPr marL="0" indent="0">
              <a:buNone/>
            </a:pP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select * from </a:t>
            </a:r>
            <a:r>
              <a:rPr lang="en-US" altLang="ko-KR" dirty="0" err="1"/>
              <a:t>stockauto.list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 where name like '%</a:t>
            </a:r>
            <a:r>
              <a:rPr lang="ko-KR" altLang="en-US" dirty="0"/>
              <a:t>삼성전자</a:t>
            </a:r>
            <a:r>
              <a:rPr lang="en-US" altLang="ko-KR" dirty="0"/>
              <a:t>%'</a:t>
            </a:r>
          </a:p>
          <a:p>
            <a:pPr marL="0" indent="0">
              <a:buNone/>
            </a:pP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truncate table </a:t>
            </a:r>
            <a:r>
              <a:rPr lang="en-US" altLang="ko-KR" dirty="0" err="1"/>
              <a:t>stockauto.list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17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1211</Words>
  <Application>Microsoft Office PowerPoint</Application>
  <PresentationFormat>와이드스크린</PresentationFormat>
  <Paragraphs>205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Helvetica Neue</vt:lpstr>
      <vt:lpstr>나눔고딕</vt:lpstr>
      <vt:lpstr>맑은 고딕</vt:lpstr>
      <vt:lpstr>Arial</vt:lpstr>
      <vt:lpstr>Consolas</vt:lpstr>
      <vt:lpstr>Office 테마</vt:lpstr>
      <vt:lpstr>NiFi 개발환경 설정</vt:lpstr>
      <vt:lpstr>JDK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maven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NiFi 소스 받기</vt:lpstr>
      <vt:lpstr>PowerPoint 프레젠테이션</vt:lpstr>
      <vt:lpstr>PowerPoint 프레젠테이션</vt:lpstr>
      <vt:lpstr>etc) git을 이용한 최신 소스 받기</vt:lpstr>
      <vt:lpstr>etc) mvn 명령어로 빌드</vt:lpstr>
      <vt:lpstr>IntellJ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NiFi 실행</vt:lpstr>
      <vt:lpstr>PowerPoint 프레젠테이션</vt:lpstr>
      <vt:lpstr>Linux 서버 이용</vt:lpstr>
      <vt:lpstr>Firefox 웹 브라우저 설치</vt:lpstr>
      <vt:lpstr>PowerPoint 프레젠테이션</vt:lpstr>
      <vt:lpstr>PowerPoint 프레젠테이션</vt:lpstr>
      <vt:lpstr>PowerPoint 프레젠테이션</vt:lpstr>
      <vt:lpstr>NiFi Web UI 연결</vt:lpstr>
      <vt:lpstr>PowerPoint 프레젠테이션</vt:lpstr>
      <vt:lpstr>Hive 접속 설정</vt:lpstr>
      <vt:lpstr>PowerPoint 프레젠테이션</vt:lpstr>
      <vt:lpstr>PowerPoint 프레젠테이션</vt:lpstr>
      <vt:lpstr>NiFi Custom Processor</vt:lpstr>
      <vt:lpstr>nifi 템플릿을 이용한 프로젝트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NiFi Cluster 설정</vt:lpstr>
      <vt:lpstr>실행할 유저 생성</vt:lpstr>
      <vt:lpstr>설정 파일 수정</vt:lpstr>
      <vt:lpstr>설정 파일 수정</vt:lpstr>
      <vt:lpstr>설정 파일 수정: bootstrap.conf</vt:lpstr>
      <vt:lpstr>설정 파일 수정: state-management.xml</vt:lpstr>
      <vt:lpstr>설정 파일 수정: zookeeper.properties</vt:lpstr>
      <vt:lpstr>설정 파일 수정: nifi.properties</vt:lpstr>
      <vt:lpstr>myid 설정</vt:lpstr>
      <vt:lpstr>NiFi Cluster 설정</vt:lpstr>
      <vt:lpstr>Kafka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stockauto 설정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JunYong</dc:creator>
  <cp:lastModifiedBy>Park JunYong</cp:lastModifiedBy>
  <cp:revision>63</cp:revision>
  <dcterms:created xsi:type="dcterms:W3CDTF">2021-01-07T00:42:38Z</dcterms:created>
  <dcterms:modified xsi:type="dcterms:W3CDTF">2021-01-29T01:18:14Z</dcterms:modified>
</cp:coreProperties>
</file>